
<file path=[Content_Types].xml><?xml version="1.0" encoding="utf-8"?>
<Types xmlns="http://schemas.openxmlformats.org/package/2006/content-types">
  <Default Extension="png" ContentType="image/png"/>
  <Default Extension="rels" ContentType="application/vnd.openxmlformats-package.relationships+xml"/>
  <Default Extension="tif" ContentType="image/tiff"/>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74" r:id="rId2"/>
    <p:sldId id="275" r:id="rId3"/>
    <p:sldId id="276" r:id="rId4"/>
    <p:sldId id="278" r:id="rId5"/>
    <p:sldId id="279" r:id="rId6"/>
    <p:sldId id="280" r:id="rId7"/>
    <p:sldId id="282" r:id="rId8"/>
    <p:sldId id="277" r:id="rId9"/>
    <p:sldId id="283" r:id="rId10"/>
  </p:sldIdLst>
  <p:sldSz cx="12192000" cy="6858000"/>
  <p:notesSz cx="6858000" cy="9144000"/>
  <p:defaultTextStyle>
    <a:defPPr rtl="0">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962C"/>
    <a:srgbClr val="C12F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64" autoAdjust="0"/>
    <p:restoredTop sz="94706" autoAdjust="0"/>
  </p:normalViewPr>
  <p:slideViewPr>
    <p:cSldViewPr snapToGrid="0">
      <p:cViewPr varScale="1">
        <p:scale>
          <a:sx n="114" d="100"/>
          <a:sy n="114" d="100"/>
        </p:scale>
        <p:origin x="702" y="120"/>
      </p:cViewPr>
      <p:guideLst>
        <p:guide pos="3840"/>
        <p:guide orient="horz" pos="2160"/>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90" d="100"/>
          <a:sy n="90" d="100"/>
        </p:scale>
        <p:origin x="377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421EF4D-45B6-414B-9EE9-1C8B41E7BD96}" type="datetime1">
              <a:rPr lang="de-DE" smtClean="0"/>
              <a:t>23.04.2021</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1604A0D4-B89B-4ADD-AF9E-38636B40EE4E}" type="slidenum">
              <a:rPr lang="de-DE" smtClean="0"/>
              <a:t>‹Nr.›</a:t>
            </a:fld>
            <a:endParaRPr lang="de-DE" dirty="0"/>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de-DE"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950C98C3-EF17-4779-9FA2-89777B4952B0}" type="datetime1">
              <a:rPr lang="de-DE" smtClean="0"/>
              <a:t>23.04.2021</a:t>
            </a:fld>
            <a:endParaRPr lang="de-DE" dirty="0"/>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e-DE" dirty="0"/>
          </a:p>
        </p:txBody>
      </p:sp>
      <p:sp>
        <p:nvSpPr>
          <p:cNvPr id="5" name="Notizenplatzhalt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rtl="0"/>
            <a:r>
              <a:rPr lang="de-DE" dirty="0"/>
              <a:t>Formatvorlagen des Textmasters bearbeiten</a:t>
            </a:r>
          </a:p>
          <a:p>
            <a:pPr lvl="1" rtl="0"/>
            <a:r>
              <a:rPr lang="de-DE" dirty="0"/>
              <a:t>Zweite Ebene</a:t>
            </a:r>
          </a:p>
          <a:p>
            <a:pPr lvl="2" rtl="0"/>
            <a:r>
              <a:rPr lang="de-DE" dirty="0"/>
              <a:t>Dritte Ebene</a:t>
            </a:r>
          </a:p>
          <a:p>
            <a:pPr lvl="3" rtl="0"/>
            <a:r>
              <a:rPr lang="de-DE" dirty="0"/>
              <a:t>Vierte Ebene</a:t>
            </a:r>
          </a:p>
          <a:p>
            <a:pPr lvl="4" rtl="0"/>
            <a:r>
              <a:rPr lang="de-DE"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de-DE"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2869989-EB00-4EE7-BCB5-25BDC5BB29F8}" type="slidenum">
              <a:rPr lang="de-DE" smtClean="0"/>
              <a:t>‹Nr.›</a:t>
            </a:fld>
            <a:endParaRPr lang="de-DE" dirty="0"/>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de-DE" dirty="0"/>
          </a:p>
        </p:txBody>
      </p:sp>
      <p:sp>
        <p:nvSpPr>
          <p:cNvPr id="4" name="Foliennummernplatzhalter 3"/>
          <p:cNvSpPr>
            <a:spLocks noGrp="1"/>
          </p:cNvSpPr>
          <p:nvPr>
            <p:ph type="sldNum" sz="quarter" idx="10"/>
          </p:nvPr>
        </p:nvSpPr>
        <p:spPr/>
        <p:txBody>
          <a:bodyPr rtlCol="0"/>
          <a:lstStyle/>
          <a:p>
            <a:pPr rtl="0"/>
            <a:fld id="{82869989-EB00-4EE7-BCB5-25BDC5BB29F8}" type="slidenum">
              <a:rPr lang="de-DE" smtClean="0"/>
              <a:t>2</a:t>
            </a:fld>
            <a:endParaRPr lang="de-DE" dirty="0"/>
          </a:p>
        </p:txBody>
      </p:sp>
    </p:spTree>
    <p:extLst>
      <p:ext uri="{BB962C8B-B14F-4D97-AF65-F5344CB8AC3E}">
        <p14:creationId xmlns:p14="http://schemas.microsoft.com/office/powerpoint/2010/main" val="1591102487"/>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t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bg>
      <p:bgPr>
        <a:solidFill>
          <a:schemeClr val="bg1"/>
        </a:solidFill>
        <a:effectLst/>
      </p:bgPr>
    </p:bg>
    <p:spTree>
      <p:nvGrpSpPr>
        <p:cNvPr id="1" name=""/>
        <p:cNvGrpSpPr/>
        <p:nvPr/>
      </p:nvGrpSpPr>
      <p:grpSpPr>
        <a:xfrm>
          <a:off x="0" y="0"/>
          <a:ext cx="0" cy="0"/>
          <a:chOff x="0" y="0"/>
          <a:chExt cx="0" cy="0"/>
        </a:xfrm>
      </p:grpSpPr>
      <p:pic>
        <p:nvPicPr>
          <p:cNvPr id="70" name="Grafik 69"/>
          <p:cNvPicPr>
            <a:picLocks noChangeAspect="1"/>
          </p:cNvPicPr>
          <p:nvPr userDrawn="1"/>
        </p:nvPicPr>
        <p:blipFill rotWithShape="1">
          <a:blip r:embed="rId2">
            <a:extLst>
              <a:ext uri="{BEBA8EAE-BF5A-486C-A8C5-ECC9F3942E4B}">
                <a14:imgProps xmlns:a14="http://schemas.microsoft.com/office/drawing/2010/main">
                  <a14:imgLayer r:embed="rId3">
                    <a14:imgEffect>
                      <a14:artisticPhotocopy trans="0" detail="4"/>
                    </a14:imgEffect>
                  </a14:imgLayer>
                </a14:imgProps>
              </a:ext>
              <a:ext uri="{28A0092B-C50C-407E-A947-70E740481C1C}">
                <a14:useLocalDpi xmlns:a14="http://schemas.microsoft.com/office/drawing/2010/main" val="0"/>
              </a:ext>
            </a:extLst>
          </a:blip>
          <a:srcRect l="25468" r="22187"/>
          <a:stretch/>
        </p:blipFill>
        <p:spPr>
          <a:xfrm>
            <a:off x="-428626" y="28575"/>
            <a:ext cx="9373195" cy="5372100"/>
          </a:xfrm>
          <a:prstGeom prst="rect">
            <a:avLst/>
          </a:prstGeom>
          <a:effectLst>
            <a:outerShdw blurRad="50800" dist="50800" dir="5400000" sx="5000" sy="5000" algn="ctr" rotWithShape="0">
              <a:srgbClr val="000000">
                <a:alpha val="43137"/>
              </a:srgbClr>
            </a:outerShdw>
            <a:softEdge rad="863600"/>
          </a:effectLst>
        </p:spPr>
      </p:pic>
      <p:pic>
        <p:nvPicPr>
          <p:cNvPr id="69" name="Grafik 68"/>
          <p:cNvPicPr>
            <a:picLocks noChangeAspect="1"/>
          </p:cNvPicPr>
          <p:nvPr userDrawn="1"/>
        </p:nvPicPr>
        <p:blipFill rotWithShape="1">
          <a:blip r:embed="rId4">
            <a:extLst>
              <a:ext uri="{28A0092B-C50C-407E-A947-70E740481C1C}">
                <a14:useLocalDpi xmlns:a14="http://schemas.microsoft.com/office/drawing/2010/main" val="0"/>
              </a:ext>
            </a:extLst>
          </a:blip>
          <a:srcRect b="12848"/>
          <a:stretch/>
        </p:blipFill>
        <p:spPr>
          <a:xfrm>
            <a:off x="8026477" y="1831"/>
            <a:ext cx="4163046" cy="903044"/>
          </a:xfrm>
          <a:prstGeom prst="rect">
            <a:avLst/>
          </a:prstGeom>
          <a:effectLst>
            <a:softEdge rad="38100"/>
          </a:effectLst>
        </p:spPr>
      </p:pic>
      <p:cxnSp>
        <p:nvCxnSpPr>
          <p:cNvPr id="76" name="Gerader Verbinder 75"/>
          <p:cNvCxnSpPr/>
          <p:nvPr userDrawn="1"/>
        </p:nvCxnSpPr>
        <p:spPr>
          <a:xfrm>
            <a:off x="1219200" y="5686425"/>
            <a:ext cx="9163050" cy="0"/>
          </a:xfrm>
          <a:prstGeom prst="line">
            <a:avLst/>
          </a:prstGeom>
          <a:ln w="12700">
            <a:solidFill>
              <a:srgbClr val="C12F2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p>
            <a:pPr rtl="0"/>
            <a:r>
              <a:rPr lang="de-DE"/>
              <a:t>Titelmasterformat durch Klicken bearbeiten</a:t>
            </a:r>
            <a:endParaRPr lang="de-DE" dirty="0"/>
          </a:p>
        </p:txBody>
      </p:sp>
      <p:sp>
        <p:nvSpPr>
          <p:cNvPr id="3" name="Vertikaler Textplatzhalter 2"/>
          <p:cNvSpPr>
            <a:spLocks noGrp="1"/>
          </p:cNvSpPr>
          <p:nvPr>
            <p:ph type="body" orient="vert" idx="1"/>
          </p:nvPr>
        </p:nvSpPr>
        <p:spPr/>
        <p:txBody>
          <a:bodyPr vert="eaVert" rtlCol="0"/>
          <a:lstStyle>
            <a:lvl1pPr rtl="0">
              <a:defRPr/>
            </a:lvl1pPr>
          </a:lstStyle>
          <a:p>
            <a:pPr lvl="0" rtl="0"/>
            <a:r>
              <a:rPr lang="de-DE"/>
              <a:t>Formatvorlagen des Textmasters bearbeiten</a:t>
            </a:r>
          </a:p>
          <a:p>
            <a:pPr lvl="1" rtl="0"/>
            <a:r>
              <a:rPr lang="de-DE"/>
              <a:t>Zweite Ebene</a:t>
            </a:r>
          </a:p>
          <a:p>
            <a:pPr lvl="2" rtl="0"/>
            <a:r>
              <a:rPr lang="de-DE"/>
              <a:t>Dritte Ebene</a:t>
            </a:r>
          </a:p>
          <a:p>
            <a:pPr lvl="3" rtl="0"/>
            <a:r>
              <a:rPr lang="de-DE"/>
              <a:t>Vierte Ebene</a:t>
            </a:r>
          </a:p>
          <a:p>
            <a:pPr lvl="4" rtl="0"/>
            <a:r>
              <a:rPr lang="de-DE"/>
              <a:t>Fünfte Ebene</a:t>
            </a:r>
            <a:endParaRPr lang="de-DE" dirty="0"/>
          </a:p>
        </p:txBody>
      </p:sp>
      <p:sp>
        <p:nvSpPr>
          <p:cNvPr id="5" name="Fußzeilenplatzhalter 4"/>
          <p:cNvSpPr>
            <a:spLocks noGrp="1"/>
          </p:cNvSpPr>
          <p:nvPr>
            <p:ph type="ftr" sz="quarter" idx="11"/>
          </p:nvPr>
        </p:nvSpPr>
        <p:spPr/>
        <p:txBody>
          <a:bodyPr rtlCol="0"/>
          <a:lstStyle/>
          <a:p>
            <a:pPr rtl="0"/>
            <a:r>
              <a:rPr lang="en-US"/>
              <a:t>INRAG Public Conference                                       April 13 – 14                                        Aachen, Germany</a:t>
            </a:r>
            <a:endParaRPr lang="de-DE" dirty="0"/>
          </a:p>
        </p:txBody>
      </p:sp>
      <p:sp>
        <p:nvSpPr>
          <p:cNvPr id="6" name="Foliennummernplatzhalter 5"/>
          <p:cNvSpPr>
            <a:spLocks noGrp="1"/>
          </p:cNvSpPr>
          <p:nvPr>
            <p:ph type="sldNum" sz="quarter" idx="12"/>
          </p:nvPr>
        </p:nvSpPr>
        <p:spPr/>
        <p:txBody>
          <a:bodyPr rtlCol="0"/>
          <a:lstStyle/>
          <a:p>
            <a:pPr rtl="0"/>
            <a:fld id="{E31375A4-56A4-47D6-9801-1991572033F7}" type="slidenum">
              <a:rPr lang="de-DE" smtClean="0"/>
              <a:t>‹Nr.›</a:t>
            </a:fld>
            <a:endParaRPr lang="de-DE" dirty="0"/>
          </a:p>
        </p:txBody>
      </p:sp>
      <p:pic>
        <p:nvPicPr>
          <p:cNvPr id="7" name="Grafik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96059" y="1830"/>
            <a:ext cx="3393464" cy="844631"/>
          </a:xfrm>
          <a:prstGeom prst="rect">
            <a:avLst/>
          </a:prstGeom>
        </p:spPr>
      </p:pic>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hasCustomPrompt="1"/>
          </p:nvPr>
        </p:nvSpPr>
        <p:spPr>
          <a:xfrm>
            <a:off x="9209314" y="893379"/>
            <a:ext cx="1687286" cy="4897820"/>
          </a:xfrm>
        </p:spPr>
        <p:txBody>
          <a:bodyPr vert="eaVert" rtlCol="0"/>
          <a:lstStyle>
            <a:lvl1pPr>
              <a:defRPr>
                <a:solidFill>
                  <a:srgbClr val="F4962C"/>
                </a:solidFill>
              </a:defRPr>
            </a:lvl1pPr>
          </a:lstStyle>
          <a:p>
            <a:pPr rtl="0"/>
            <a:r>
              <a:rPr lang="de-DE" dirty="0"/>
              <a:t>Titelmasterformat durch Klicken bearbeiten</a:t>
            </a:r>
          </a:p>
        </p:txBody>
      </p:sp>
      <p:sp>
        <p:nvSpPr>
          <p:cNvPr id="3" name="Vertikaler Textplatzhalter 2"/>
          <p:cNvSpPr>
            <a:spLocks noGrp="1"/>
          </p:cNvSpPr>
          <p:nvPr>
            <p:ph type="body" orient="vert" idx="1"/>
          </p:nvPr>
        </p:nvSpPr>
        <p:spPr>
          <a:xfrm>
            <a:off x="1295399" y="489856"/>
            <a:ext cx="7587344" cy="5301343"/>
          </a:xfrm>
        </p:spPr>
        <p:txBody>
          <a:bodyPr vert="eaVert" rtlCol="0"/>
          <a:lstStyle>
            <a:lvl1pPr rtl="0">
              <a:defRPr/>
            </a:lvl1pPr>
          </a:lstStyle>
          <a:p>
            <a:pPr lvl="0" rtl="0"/>
            <a:r>
              <a:rPr lang="de-DE"/>
              <a:t>Formatvorlagen des Textmasters bearbeiten</a:t>
            </a:r>
          </a:p>
          <a:p>
            <a:pPr lvl="1" rtl="0"/>
            <a:r>
              <a:rPr lang="de-DE"/>
              <a:t>Zweite Ebene</a:t>
            </a:r>
          </a:p>
          <a:p>
            <a:pPr lvl="2" rtl="0"/>
            <a:r>
              <a:rPr lang="de-DE"/>
              <a:t>Dritte Ebene</a:t>
            </a:r>
          </a:p>
          <a:p>
            <a:pPr lvl="3" rtl="0"/>
            <a:r>
              <a:rPr lang="de-DE"/>
              <a:t>Vierte Ebene</a:t>
            </a:r>
          </a:p>
          <a:p>
            <a:pPr lvl="4" rtl="0"/>
            <a:r>
              <a:rPr lang="de-DE"/>
              <a:t>Fünfte Ebene</a:t>
            </a:r>
            <a:endParaRPr lang="de-DE" dirty="0"/>
          </a:p>
        </p:txBody>
      </p:sp>
      <p:sp>
        <p:nvSpPr>
          <p:cNvPr id="5" name="Fußzeilenplatzhalter 4"/>
          <p:cNvSpPr>
            <a:spLocks noGrp="1"/>
          </p:cNvSpPr>
          <p:nvPr>
            <p:ph type="ftr" sz="quarter" idx="11"/>
          </p:nvPr>
        </p:nvSpPr>
        <p:spPr/>
        <p:txBody>
          <a:bodyPr rtlCol="0"/>
          <a:lstStyle/>
          <a:p>
            <a:pPr rtl="0"/>
            <a:r>
              <a:rPr lang="en-US"/>
              <a:t>INRAG Public Conference                                       April 13 – 14                                        Aachen, Germany</a:t>
            </a:r>
            <a:endParaRPr lang="de-DE" dirty="0"/>
          </a:p>
        </p:txBody>
      </p:sp>
      <p:sp>
        <p:nvSpPr>
          <p:cNvPr id="6" name="Foliennummernplatzhalter 5"/>
          <p:cNvSpPr>
            <a:spLocks noGrp="1"/>
          </p:cNvSpPr>
          <p:nvPr>
            <p:ph type="sldNum" sz="quarter" idx="12"/>
          </p:nvPr>
        </p:nvSpPr>
        <p:spPr/>
        <p:txBody>
          <a:bodyPr rtlCol="0"/>
          <a:lstStyle/>
          <a:p>
            <a:pPr rtl="0"/>
            <a:fld id="{E31375A4-56A4-47D6-9801-1991572033F7}" type="slidenum">
              <a:rPr lang="de-DE" smtClean="0"/>
              <a:t>‹Nr.›</a:t>
            </a:fld>
            <a:endParaRPr lang="de-DE" dirty="0"/>
          </a:p>
        </p:txBody>
      </p:sp>
      <p:pic>
        <p:nvPicPr>
          <p:cNvPr id="7" name="Grafik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96059" y="1830"/>
            <a:ext cx="3393464" cy="844631"/>
          </a:xfrm>
          <a:prstGeom prst="rect">
            <a:avLst/>
          </a:prstGeom>
        </p:spPr>
      </p:pic>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nchor="ctr"/>
          <a:lstStyle/>
          <a:p>
            <a:pPr rtl="0"/>
            <a:r>
              <a:rPr lang="de-DE" dirty="0"/>
              <a:t>Titelmasterformat durch Klicken bearbeiten</a:t>
            </a:r>
          </a:p>
        </p:txBody>
      </p:sp>
      <p:sp>
        <p:nvSpPr>
          <p:cNvPr id="3" name="Inhaltsplatzhalter 2"/>
          <p:cNvSpPr>
            <a:spLocks noGrp="1"/>
          </p:cNvSpPr>
          <p:nvPr>
            <p:ph idx="1"/>
          </p:nvPr>
        </p:nvSpPr>
        <p:spPr/>
        <p:txBody>
          <a:bodyPr rtlCol="0"/>
          <a:lstStyle>
            <a:lvl1pPr rtl="0">
              <a:defRPr/>
            </a:lvl1pPr>
          </a:lstStyle>
          <a:p>
            <a:pPr lvl="0" rtl="0"/>
            <a:r>
              <a:rPr lang="de-DE"/>
              <a:t>Formatvorlagen des Textmasters bearbeiten</a:t>
            </a:r>
          </a:p>
          <a:p>
            <a:pPr lvl="1" rtl="0"/>
            <a:r>
              <a:rPr lang="de-DE"/>
              <a:t>Zweite Ebene</a:t>
            </a:r>
          </a:p>
          <a:p>
            <a:pPr lvl="2" rtl="0"/>
            <a:r>
              <a:rPr lang="de-DE"/>
              <a:t>Dritte Ebene</a:t>
            </a:r>
          </a:p>
          <a:p>
            <a:pPr lvl="3" rtl="0"/>
            <a:r>
              <a:rPr lang="de-DE"/>
              <a:t>Vierte Ebene</a:t>
            </a:r>
          </a:p>
          <a:p>
            <a:pPr lvl="4" rtl="0"/>
            <a:r>
              <a:rPr lang="de-DE"/>
              <a:t>Fünfte Ebene</a:t>
            </a:r>
            <a:endParaRPr lang="de-DE" dirty="0"/>
          </a:p>
        </p:txBody>
      </p:sp>
      <p:sp>
        <p:nvSpPr>
          <p:cNvPr id="5" name="Fußzeilenplatzhalter 4"/>
          <p:cNvSpPr>
            <a:spLocks noGrp="1"/>
          </p:cNvSpPr>
          <p:nvPr>
            <p:ph type="ftr" sz="quarter" idx="11"/>
          </p:nvPr>
        </p:nvSpPr>
        <p:spPr>
          <a:xfrm>
            <a:off x="568717" y="6259165"/>
            <a:ext cx="9447642" cy="252950"/>
          </a:xfrm>
        </p:spPr>
        <p:txBody>
          <a:bodyPr rtlCol="0"/>
          <a:lstStyle>
            <a:lvl1pPr marL="0" marR="0" indent="0" algn="just" defTabSz="914400" rtl="0" eaLnBrk="1" fontAlgn="auto" latinLnBrk="0" hangingPunct="1">
              <a:lnSpc>
                <a:spcPct val="100000"/>
              </a:lnSpc>
              <a:spcBef>
                <a:spcPts val="0"/>
              </a:spcBef>
              <a:spcAft>
                <a:spcPts val="0"/>
              </a:spcAft>
              <a:buClrTx/>
              <a:buSzTx/>
              <a:buFontTx/>
              <a:buNone/>
              <a:tabLst/>
              <a:defRPr/>
            </a:lvl1pPr>
          </a:lstStyle>
          <a:p>
            <a:pPr>
              <a:defRPr/>
            </a:pPr>
            <a:r>
              <a:rPr lang="en-US" b="1" dirty="0"/>
              <a:t>INRAG Public Conference                                       April 13 – 14                                        Aachen, Germany</a:t>
            </a:r>
          </a:p>
        </p:txBody>
      </p:sp>
      <p:sp>
        <p:nvSpPr>
          <p:cNvPr id="6" name="Foliennummernplatzhalter 5"/>
          <p:cNvSpPr>
            <a:spLocks noGrp="1"/>
          </p:cNvSpPr>
          <p:nvPr>
            <p:ph type="sldNum" sz="quarter" idx="12"/>
          </p:nvPr>
        </p:nvSpPr>
        <p:spPr/>
        <p:txBody>
          <a:bodyPr rtlCol="0"/>
          <a:lstStyle/>
          <a:p>
            <a:pPr rtl="0"/>
            <a:fld id="{E31375A4-56A4-47D6-9801-1991572033F7}" type="slidenum">
              <a:rPr lang="de-DE" smtClean="0"/>
              <a:t>‹Nr.›</a:t>
            </a:fld>
            <a:endParaRPr lang="de-DE" dirty="0"/>
          </a:p>
        </p:txBody>
      </p:sp>
      <p:pic>
        <p:nvPicPr>
          <p:cNvPr id="7" name="Grafik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96059" y="1830"/>
            <a:ext cx="3393464" cy="844631"/>
          </a:xfrm>
          <a:prstGeom prst="rect">
            <a:avLst/>
          </a:prstGeom>
        </p:spPr>
      </p:pic>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Pr>
        <a:solidFill>
          <a:schemeClr val="tx1">
            <a:lumMod val="75000"/>
          </a:schemeClr>
        </a:solidFill>
        <a:effectLst/>
      </p:bgPr>
    </p:bg>
    <p:spTree>
      <p:nvGrpSpPr>
        <p:cNvPr id="1" name=""/>
        <p:cNvGrpSpPr/>
        <p:nvPr/>
      </p:nvGrpSpPr>
      <p:grpSpPr>
        <a:xfrm>
          <a:off x="0" y="0"/>
          <a:ext cx="0" cy="0"/>
          <a:chOff x="0" y="0"/>
          <a:chExt cx="0" cy="0"/>
        </a:xfrm>
      </p:grpSpPr>
      <p:grpSp>
        <p:nvGrpSpPr>
          <p:cNvPr id="7" name="Gruppe 6"/>
          <p:cNvGrpSpPr/>
          <p:nvPr userDrawn="1"/>
        </p:nvGrpSpPr>
        <p:grpSpPr bwMode="hidden">
          <a:xfrm>
            <a:off x="-1" y="0"/>
            <a:ext cx="12192002" cy="6858000"/>
            <a:chOff x="-1" y="0"/>
            <a:chExt cx="12192002" cy="6858000"/>
          </a:xfrm>
        </p:grpSpPr>
        <p:cxnSp>
          <p:nvCxnSpPr>
            <p:cNvPr id="8" name="Gerader Verbinde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Gerader Verbinde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Gerader Verbinde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Gerader Verbinde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Gerader Verbinde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Gerader Verbinde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Gerader Verbinde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Gerader Verbinde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Gerader Verbinde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Gerader Verbinde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Gerader Verbinde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Gerader Verbinde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Gerader Verbinde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Gerader Verbinde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Gerader Verbinde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uppe 23"/>
            <p:cNvGrpSpPr/>
            <p:nvPr userDrawn="1"/>
          </p:nvGrpSpPr>
          <p:grpSpPr bwMode="hidden">
            <a:xfrm>
              <a:off x="-1" y="0"/>
              <a:ext cx="12192001" cy="6858000"/>
              <a:chOff x="-1" y="0"/>
              <a:chExt cx="12192001" cy="6858000"/>
            </a:xfrm>
          </p:grpSpPr>
          <p:cxnSp>
            <p:nvCxnSpPr>
              <p:cNvPr id="42" name="Gerader Verbinde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Gerader Verbinde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Gerader Verbinde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Gerader Verbinde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Gerader Verbinde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uppe 46"/>
              <p:cNvGrpSpPr/>
              <p:nvPr/>
            </p:nvGrpSpPr>
            <p:grpSpPr bwMode="hidden">
              <a:xfrm>
                <a:off x="6327885" y="0"/>
                <a:ext cx="5864115" cy="5898673"/>
                <a:chOff x="6327885" y="0"/>
                <a:chExt cx="5864115" cy="5898673"/>
              </a:xfrm>
            </p:grpSpPr>
            <p:cxnSp>
              <p:nvCxnSpPr>
                <p:cNvPr id="53" name="Gerader Verbinde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Gerader Verbinde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Gerader Verbinde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Gerader Verbinde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Gerader Verbinde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Gerader Verbinde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Gerader Verbinde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Gerader Verbinde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Gerader Verbinde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Gerader Verbinde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uppe 24"/>
            <p:cNvGrpSpPr/>
            <p:nvPr userDrawn="1"/>
          </p:nvGrpSpPr>
          <p:grpSpPr bwMode="hidden">
            <a:xfrm flipH="1">
              <a:off x="0" y="0"/>
              <a:ext cx="12192001" cy="6858000"/>
              <a:chOff x="-1" y="0"/>
              <a:chExt cx="12192001" cy="6858000"/>
            </a:xfrm>
          </p:grpSpPr>
          <p:cxnSp>
            <p:nvCxnSpPr>
              <p:cNvPr id="26" name="Gerader Verbinde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Gerader Verbinde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Gerader Verbinde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Gerader Verbinde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Gerader Verbinde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uppe 30"/>
              <p:cNvGrpSpPr/>
              <p:nvPr/>
            </p:nvGrpSpPr>
            <p:grpSpPr bwMode="hidden">
              <a:xfrm>
                <a:off x="6327885" y="0"/>
                <a:ext cx="5864115" cy="5898673"/>
                <a:chOff x="6327885" y="0"/>
                <a:chExt cx="5864115" cy="5898673"/>
              </a:xfrm>
            </p:grpSpPr>
            <p:cxnSp>
              <p:nvCxnSpPr>
                <p:cNvPr id="37" name="Gerader Verbinde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Gerader Verbinde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Gerader Verbinde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Gerader Verbinde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Gerader Verbinde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Gerader Verbinde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Gerader Verbinde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Gerader Verbinde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Gerader Verbinde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Gerader Verbinde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el 1"/>
          <p:cNvSpPr>
            <a:spLocks noGrp="1"/>
          </p:cNvSpPr>
          <p:nvPr>
            <p:ph type="title" hasCustomPrompt="1"/>
          </p:nvPr>
        </p:nvSpPr>
        <p:spPr>
          <a:xfrm>
            <a:off x="1295400" y="2541573"/>
            <a:ext cx="9601200" cy="2743200"/>
          </a:xfrm>
        </p:spPr>
        <p:txBody>
          <a:bodyPr rtlCol="0" anchor="b">
            <a:normAutofit/>
          </a:bodyPr>
          <a:lstStyle>
            <a:lvl1pPr>
              <a:lnSpc>
                <a:spcPct val="85000"/>
              </a:lnSpc>
              <a:defRPr sz="6000" cap="none" baseline="0">
                <a:solidFill>
                  <a:schemeClr val="tx1"/>
                </a:solidFill>
              </a:defRPr>
            </a:lvl1pPr>
          </a:lstStyle>
          <a:p>
            <a:pPr rtl="0"/>
            <a:r>
              <a:rPr lang="de-DE"/>
              <a:t>Titelmasterformat durch Klicken bearbeiten</a:t>
            </a:r>
            <a:endParaRPr lang="de-DE" dirty="0"/>
          </a:p>
        </p:txBody>
      </p:sp>
      <p:sp>
        <p:nvSpPr>
          <p:cNvPr id="3" name="Textplatzhalter 2"/>
          <p:cNvSpPr>
            <a:spLocks noGrp="1"/>
          </p:cNvSpPr>
          <p:nvPr>
            <p:ph type="body" idx="1"/>
          </p:nvPr>
        </p:nvSpPr>
        <p:spPr>
          <a:xfrm>
            <a:off x="1295400" y="5431536"/>
            <a:ext cx="9601200" cy="457200"/>
          </a:xfrm>
        </p:spPr>
        <p:txBody>
          <a:bodyPr rtlCol="0">
            <a:normAutofit/>
          </a:bodyPr>
          <a:lstStyle>
            <a:lvl1pPr marL="0" indent="0" rtl="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de-DE"/>
              <a:t>Formatvorlagen des Textmasters bearbeiten</a:t>
            </a:r>
          </a:p>
        </p:txBody>
      </p:sp>
      <p:cxnSp>
        <p:nvCxnSpPr>
          <p:cNvPr id="58" name="Gerader Verbinde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p>
            <a:pPr rtl="0"/>
            <a:r>
              <a:rPr lang="de-DE"/>
              <a:t>Titelmasterformat durch Klicken bearbeiten</a:t>
            </a:r>
            <a:endParaRPr lang="de-DE" dirty="0"/>
          </a:p>
        </p:txBody>
      </p:sp>
      <p:sp>
        <p:nvSpPr>
          <p:cNvPr id="3" name="Inhaltsplatzhalter 2"/>
          <p:cNvSpPr>
            <a:spLocks noGrp="1"/>
          </p:cNvSpPr>
          <p:nvPr>
            <p:ph sz="half" idx="1"/>
          </p:nvPr>
        </p:nvSpPr>
        <p:spPr>
          <a:xfrm>
            <a:off x="1295400" y="1981199"/>
            <a:ext cx="4572000" cy="3810001"/>
          </a:xfrm>
        </p:spPr>
        <p:txBody>
          <a:bodyPr rtlCol="0">
            <a:normAutofit/>
          </a:bodyPr>
          <a:lstStyle>
            <a:lvl1pPr rtl="0">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de-DE"/>
              <a:t>Formatvorlagen des Textmasters bearbeiten</a:t>
            </a:r>
          </a:p>
          <a:p>
            <a:pPr lvl="1" rtl="0"/>
            <a:r>
              <a:rPr lang="de-DE"/>
              <a:t>Zweite Ebene</a:t>
            </a:r>
          </a:p>
          <a:p>
            <a:pPr lvl="2" rtl="0"/>
            <a:r>
              <a:rPr lang="de-DE"/>
              <a:t>Dritte Ebene</a:t>
            </a:r>
          </a:p>
          <a:p>
            <a:pPr lvl="3" rtl="0"/>
            <a:r>
              <a:rPr lang="de-DE"/>
              <a:t>Vierte Ebene</a:t>
            </a:r>
          </a:p>
          <a:p>
            <a:pPr lvl="4" rtl="0"/>
            <a:r>
              <a:rPr lang="de-DE"/>
              <a:t>Fünfte Ebene</a:t>
            </a:r>
            <a:endParaRPr lang="de-DE" dirty="0"/>
          </a:p>
        </p:txBody>
      </p:sp>
      <p:sp>
        <p:nvSpPr>
          <p:cNvPr id="4" name="Inhaltsplatzhalter 3"/>
          <p:cNvSpPr>
            <a:spLocks noGrp="1"/>
          </p:cNvSpPr>
          <p:nvPr>
            <p:ph sz="half" idx="2"/>
          </p:nvPr>
        </p:nvSpPr>
        <p:spPr>
          <a:xfrm>
            <a:off x="6324600" y="1981199"/>
            <a:ext cx="4572000" cy="3810001"/>
          </a:xfrm>
        </p:spPr>
        <p:txBody>
          <a:bodyPr rtlCol="0">
            <a:normAutofit/>
          </a:bodyPr>
          <a:lstStyle>
            <a:lvl1pPr rtl="0">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rtl="0"/>
            <a:r>
              <a:rPr lang="de-DE"/>
              <a:t>Formatvorlagen des Textmasters bearbeiten</a:t>
            </a:r>
          </a:p>
          <a:p>
            <a:pPr lvl="1" rtl="0"/>
            <a:r>
              <a:rPr lang="de-DE"/>
              <a:t>Zweite Ebene</a:t>
            </a:r>
          </a:p>
          <a:p>
            <a:pPr lvl="2" rtl="0"/>
            <a:r>
              <a:rPr lang="de-DE"/>
              <a:t>Dritte Ebene</a:t>
            </a:r>
          </a:p>
          <a:p>
            <a:pPr lvl="3" rtl="0"/>
            <a:r>
              <a:rPr lang="de-DE"/>
              <a:t>Vierte Ebene</a:t>
            </a:r>
          </a:p>
          <a:p>
            <a:pPr lvl="4" rtl="0"/>
            <a:r>
              <a:rPr lang="de-DE"/>
              <a:t>Fünfte Ebene</a:t>
            </a:r>
            <a:endParaRPr lang="de-DE" dirty="0"/>
          </a:p>
        </p:txBody>
      </p:sp>
      <p:sp>
        <p:nvSpPr>
          <p:cNvPr id="6" name="Fußzeilenplatzhalter 5"/>
          <p:cNvSpPr>
            <a:spLocks noGrp="1"/>
          </p:cNvSpPr>
          <p:nvPr>
            <p:ph type="ftr" sz="quarter" idx="11"/>
          </p:nvPr>
        </p:nvSpPr>
        <p:spPr/>
        <p:txBody>
          <a:bodyPr rtlCol="0"/>
          <a:lstStyle/>
          <a:p>
            <a:pPr rtl="0"/>
            <a:r>
              <a:rPr lang="en-US"/>
              <a:t>INRAG Public Conference                                       April 13 – 14                                        Aachen, Germany</a:t>
            </a:r>
            <a:endParaRPr lang="de-DE" dirty="0"/>
          </a:p>
        </p:txBody>
      </p:sp>
      <p:sp>
        <p:nvSpPr>
          <p:cNvPr id="7" name="Foliennummernplatzhalter 6"/>
          <p:cNvSpPr>
            <a:spLocks noGrp="1"/>
          </p:cNvSpPr>
          <p:nvPr>
            <p:ph type="sldNum" sz="quarter" idx="12"/>
          </p:nvPr>
        </p:nvSpPr>
        <p:spPr/>
        <p:txBody>
          <a:bodyPr rtlCol="0"/>
          <a:lstStyle/>
          <a:p>
            <a:pPr rtl="0"/>
            <a:fld id="{E31375A4-56A4-47D6-9801-1991572033F7}" type="slidenum">
              <a:rPr lang="de-DE" smtClean="0"/>
              <a:t>‹Nr.›</a:t>
            </a:fld>
            <a:endParaRPr lang="de-DE" dirty="0"/>
          </a:p>
        </p:txBody>
      </p:sp>
      <p:pic>
        <p:nvPicPr>
          <p:cNvPr id="8" name="Grafik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96059" y="1830"/>
            <a:ext cx="3393464" cy="844631"/>
          </a:xfrm>
          <a:prstGeom prst="rect">
            <a:avLst/>
          </a:prstGeom>
        </p:spPr>
      </p:pic>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p>
            <a:pPr rtl="0"/>
            <a:r>
              <a:rPr lang="de-DE"/>
              <a:t>Titelmasterformat durch Klicken bearbeiten</a:t>
            </a:r>
            <a:endParaRPr lang="de-DE" dirty="0"/>
          </a:p>
        </p:txBody>
      </p:sp>
      <p:sp>
        <p:nvSpPr>
          <p:cNvPr id="3" name="Textplatzhalter 2"/>
          <p:cNvSpPr>
            <a:spLocks noGrp="1"/>
          </p:cNvSpPr>
          <p:nvPr>
            <p:ph type="body" idx="1"/>
          </p:nvPr>
        </p:nvSpPr>
        <p:spPr>
          <a:xfrm>
            <a:off x="1295400" y="1818322"/>
            <a:ext cx="4572000" cy="641350"/>
          </a:xfrm>
        </p:spPr>
        <p:txBody>
          <a:bodyPr rtlCol="0" anchor="ctr">
            <a:normAutofit/>
          </a:bodyPr>
          <a:lstStyle>
            <a:lvl1pPr marL="0" indent="0" rtl="0">
              <a:spcBef>
                <a:spcPts val="0"/>
              </a:spcBef>
              <a:buNone/>
              <a:defRPr sz="2000" b="0">
                <a:solidFill>
                  <a:srgbClr val="C12F2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dirty="0"/>
              <a:t>Formatvorlagen des Textmasters bearbeiten</a:t>
            </a:r>
          </a:p>
        </p:txBody>
      </p:sp>
      <p:sp>
        <p:nvSpPr>
          <p:cNvPr id="4" name="Inhaltsplatzhalter 3"/>
          <p:cNvSpPr>
            <a:spLocks noGrp="1"/>
          </p:cNvSpPr>
          <p:nvPr>
            <p:ph sz="half" idx="2"/>
          </p:nvPr>
        </p:nvSpPr>
        <p:spPr>
          <a:xfrm>
            <a:off x="1295400" y="2503713"/>
            <a:ext cx="4572000" cy="3287487"/>
          </a:xfrm>
        </p:spPr>
        <p:txBody>
          <a:bodyPr rtlCol="0">
            <a:normAutofit/>
          </a:bodyPr>
          <a:lstStyle>
            <a:lvl1pPr rtl="0">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de-DE"/>
              <a:t>Formatvorlagen des Textmasters bearbeiten</a:t>
            </a:r>
          </a:p>
          <a:p>
            <a:pPr lvl="1" rtl="0"/>
            <a:r>
              <a:rPr lang="de-DE"/>
              <a:t>Zweite Ebene</a:t>
            </a:r>
          </a:p>
          <a:p>
            <a:pPr lvl="2" rtl="0"/>
            <a:r>
              <a:rPr lang="de-DE"/>
              <a:t>Dritte Ebene</a:t>
            </a:r>
          </a:p>
          <a:p>
            <a:pPr lvl="3" rtl="0"/>
            <a:r>
              <a:rPr lang="de-DE"/>
              <a:t>Vierte Ebene</a:t>
            </a:r>
          </a:p>
          <a:p>
            <a:pPr lvl="4" rtl="0"/>
            <a:r>
              <a:rPr lang="de-DE"/>
              <a:t>Fünfte Ebene</a:t>
            </a:r>
            <a:endParaRPr lang="de-DE" dirty="0"/>
          </a:p>
        </p:txBody>
      </p:sp>
      <p:sp>
        <p:nvSpPr>
          <p:cNvPr id="5" name="Textplatzhalter 4"/>
          <p:cNvSpPr>
            <a:spLocks noGrp="1"/>
          </p:cNvSpPr>
          <p:nvPr>
            <p:ph type="body" sz="quarter" idx="3"/>
          </p:nvPr>
        </p:nvSpPr>
        <p:spPr>
          <a:xfrm>
            <a:off x="6324600" y="1818322"/>
            <a:ext cx="4572000" cy="641350"/>
          </a:xfrm>
        </p:spPr>
        <p:txBody>
          <a:bodyPr rtlCol="0" anchor="ctr">
            <a:normAutofit/>
          </a:bodyPr>
          <a:lstStyle>
            <a:lvl1pPr marL="0" indent="0" rtl="0">
              <a:spcBef>
                <a:spcPts val="0"/>
              </a:spcBef>
              <a:buNone/>
              <a:defRPr sz="2000" b="0">
                <a:solidFill>
                  <a:srgbClr val="C12F2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e-DE" dirty="0"/>
              <a:t>Formatvorlagen des Textmasters bearbeiten</a:t>
            </a:r>
          </a:p>
        </p:txBody>
      </p:sp>
      <p:sp>
        <p:nvSpPr>
          <p:cNvPr id="6" name="Inhaltsplatzhalter 5"/>
          <p:cNvSpPr>
            <a:spLocks noGrp="1"/>
          </p:cNvSpPr>
          <p:nvPr>
            <p:ph sz="quarter" idx="4"/>
          </p:nvPr>
        </p:nvSpPr>
        <p:spPr>
          <a:xfrm>
            <a:off x="6324600" y="2503713"/>
            <a:ext cx="4572000" cy="3287487"/>
          </a:xfrm>
        </p:spPr>
        <p:txBody>
          <a:bodyPr rtlCol="0">
            <a:normAutofit/>
          </a:bodyPr>
          <a:lstStyle>
            <a:lvl1pPr rtl="0">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rtl="0"/>
            <a:r>
              <a:rPr lang="de-DE"/>
              <a:t>Formatvorlagen des Textmasters bearbeiten</a:t>
            </a:r>
          </a:p>
          <a:p>
            <a:pPr lvl="1" rtl="0"/>
            <a:r>
              <a:rPr lang="de-DE"/>
              <a:t>Zweite Ebene</a:t>
            </a:r>
          </a:p>
          <a:p>
            <a:pPr lvl="2" rtl="0"/>
            <a:r>
              <a:rPr lang="de-DE"/>
              <a:t>Dritte Ebene</a:t>
            </a:r>
          </a:p>
          <a:p>
            <a:pPr lvl="3" rtl="0"/>
            <a:r>
              <a:rPr lang="de-DE"/>
              <a:t>Vierte Ebene</a:t>
            </a:r>
          </a:p>
          <a:p>
            <a:pPr lvl="4" rtl="0"/>
            <a:r>
              <a:rPr lang="de-DE"/>
              <a:t>Fünfte Ebene</a:t>
            </a:r>
            <a:endParaRPr lang="de-DE" dirty="0"/>
          </a:p>
        </p:txBody>
      </p:sp>
      <p:sp>
        <p:nvSpPr>
          <p:cNvPr id="8" name="Fußzeilenplatzhalter 7"/>
          <p:cNvSpPr>
            <a:spLocks noGrp="1"/>
          </p:cNvSpPr>
          <p:nvPr>
            <p:ph type="ftr" sz="quarter" idx="11"/>
          </p:nvPr>
        </p:nvSpPr>
        <p:spPr/>
        <p:txBody>
          <a:bodyPr rtlCol="0"/>
          <a:lstStyle/>
          <a:p>
            <a:pPr rtl="0"/>
            <a:r>
              <a:rPr lang="en-US"/>
              <a:t>INRAG Public Conference                                       April 13 – 14                                        Aachen, Germany</a:t>
            </a:r>
            <a:endParaRPr lang="de-DE" dirty="0"/>
          </a:p>
        </p:txBody>
      </p:sp>
      <p:sp>
        <p:nvSpPr>
          <p:cNvPr id="9" name="Foliennummernplatzhalter 8"/>
          <p:cNvSpPr>
            <a:spLocks noGrp="1"/>
          </p:cNvSpPr>
          <p:nvPr>
            <p:ph type="sldNum" sz="quarter" idx="12"/>
          </p:nvPr>
        </p:nvSpPr>
        <p:spPr/>
        <p:txBody>
          <a:bodyPr rtlCol="0"/>
          <a:lstStyle/>
          <a:p>
            <a:pPr rtl="0"/>
            <a:fld id="{E31375A4-56A4-47D6-9801-1991572033F7}" type="slidenum">
              <a:rPr lang="de-DE" smtClean="0"/>
              <a:t>‹Nr.›</a:t>
            </a:fld>
            <a:endParaRPr lang="de-DE" dirty="0"/>
          </a:p>
        </p:txBody>
      </p:sp>
      <p:pic>
        <p:nvPicPr>
          <p:cNvPr id="10" name="Grafik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96059" y="1830"/>
            <a:ext cx="3393464" cy="844631"/>
          </a:xfrm>
          <a:prstGeom prst="rect">
            <a:avLst/>
          </a:prstGeom>
        </p:spPr>
      </p:pic>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tlCol="0"/>
          <a:lstStyle/>
          <a:p>
            <a:pPr rtl="0"/>
            <a:r>
              <a:rPr lang="de-DE"/>
              <a:t>Titelmasterformat durch Klicken bearbeiten</a:t>
            </a:r>
            <a:endParaRPr lang="de-DE" dirty="0"/>
          </a:p>
        </p:txBody>
      </p:sp>
      <p:sp>
        <p:nvSpPr>
          <p:cNvPr id="4" name="Fußzeilenplatzhalter 3"/>
          <p:cNvSpPr>
            <a:spLocks noGrp="1"/>
          </p:cNvSpPr>
          <p:nvPr>
            <p:ph type="ftr" sz="quarter" idx="11"/>
          </p:nvPr>
        </p:nvSpPr>
        <p:spPr/>
        <p:txBody>
          <a:bodyPr rtlCol="0"/>
          <a:lstStyle/>
          <a:p>
            <a:pPr rtl="0"/>
            <a:r>
              <a:rPr lang="en-US"/>
              <a:t>INRAG Public Conference                                       April 13 – 14                                        Aachen, Germany</a:t>
            </a:r>
            <a:endParaRPr lang="de-DE" dirty="0"/>
          </a:p>
        </p:txBody>
      </p:sp>
      <p:sp>
        <p:nvSpPr>
          <p:cNvPr id="5" name="Foliennummernplatzhalter 4"/>
          <p:cNvSpPr>
            <a:spLocks noGrp="1"/>
          </p:cNvSpPr>
          <p:nvPr>
            <p:ph type="sldNum" sz="quarter" idx="12"/>
          </p:nvPr>
        </p:nvSpPr>
        <p:spPr/>
        <p:txBody>
          <a:bodyPr rtlCol="0"/>
          <a:lstStyle/>
          <a:p>
            <a:pPr rtl="0"/>
            <a:fld id="{E31375A4-56A4-47D6-9801-1991572033F7}" type="slidenum">
              <a:rPr lang="de-DE" smtClean="0"/>
              <a:t>‹Nr.›</a:t>
            </a:fld>
            <a:endParaRPr lang="de-DE" dirty="0"/>
          </a:p>
        </p:txBody>
      </p:sp>
      <p:pic>
        <p:nvPicPr>
          <p:cNvPr id="6" name="Grafi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96059" y="1830"/>
            <a:ext cx="3393464" cy="844631"/>
          </a:xfrm>
          <a:prstGeom prst="rect">
            <a:avLst/>
          </a:prstGeom>
        </p:spPr>
      </p:pic>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grpSp>
        <p:nvGrpSpPr>
          <p:cNvPr id="161" name="Gruppe 160"/>
          <p:cNvGrpSpPr/>
          <p:nvPr userDrawn="1"/>
        </p:nvGrpSpPr>
        <p:grpSpPr bwMode="hidden">
          <a:xfrm>
            <a:off x="-1" y="0"/>
            <a:ext cx="12192002" cy="6858000"/>
            <a:chOff x="-1" y="0"/>
            <a:chExt cx="12192002" cy="6858000"/>
          </a:xfrm>
        </p:grpSpPr>
        <p:cxnSp>
          <p:nvCxnSpPr>
            <p:cNvPr id="162" name="Gerader Verbinde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Gerader Verbinde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Gerader Verbinde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Gerader Verbinde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Gerader Verbinde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Gerader Verbinde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Gerader Verbinde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Gerader Verbinde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Gerader Verbinde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Gerader Verbinde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Gerader Verbinde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Gerader Verbinde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Gerader Verbinde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Gerader Verbinde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Gerader Verbinde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Gerader Verbinde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uppe 177"/>
            <p:cNvGrpSpPr/>
            <p:nvPr userDrawn="1"/>
          </p:nvGrpSpPr>
          <p:grpSpPr bwMode="hidden">
            <a:xfrm>
              <a:off x="-1" y="0"/>
              <a:ext cx="12192001" cy="6858000"/>
              <a:chOff x="-1" y="0"/>
              <a:chExt cx="12192001" cy="6858000"/>
            </a:xfrm>
          </p:grpSpPr>
          <p:cxnSp>
            <p:nvCxnSpPr>
              <p:cNvPr id="196" name="Gerader Verbinde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Gerader Verbinde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Gerader Verbinde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Gerader Verbinde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Gerader Verbinde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uppe 200"/>
              <p:cNvGrpSpPr/>
              <p:nvPr/>
            </p:nvGrpSpPr>
            <p:grpSpPr bwMode="hidden">
              <a:xfrm>
                <a:off x="6327885" y="0"/>
                <a:ext cx="5864115" cy="5898673"/>
                <a:chOff x="6327885" y="0"/>
                <a:chExt cx="5864115" cy="5898673"/>
              </a:xfrm>
            </p:grpSpPr>
            <p:cxnSp>
              <p:nvCxnSpPr>
                <p:cNvPr id="207" name="Gerader Verbinde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Gerader Verbinde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Gerader Verbinde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Gerader Verbinde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Gerader Verbinde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Gerader Verbinde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Gerader Verbinde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Gerader Verbinde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Gerader Verbinde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Gerader Verbinde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uppe 178"/>
            <p:cNvGrpSpPr/>
            <p:nvPr userDrawn="1"/>
          </p:nvGrpSpPr>
          <p:grpSpPr bwMode="hidden">
            <a:xfrm flipH="1">
              <a:off x="0" y="0"/>
              <a:ext cx="12192001" cy="6858000"/>
              <a:chOff x="-1" y="0"/>
              <a:chExt cx="12192001" cy="6858000"/>
            </a:xfrm>
          </p:grpSpPr>
          <p:cxnSp>
            <p:nvCxnSpPr>
              <p:cNvPr id="180" name="Gerader Verbinde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Gerader Verbinde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Gerader Verbinde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Gerader Verbinde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Gerader Verbinde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uppe 184"/>
              <p:cNvGrpSpPr/>
              <p:nvPr/>
            </p:nvGrpSpPr>
            <p:grpSpPr bwMode="hidden">
              <a:xfrm>
                <a:off x="6327885" y="0"/>
                <a:ext cx="5864115" cy="5898673"/>
                <a:chOff x="6327885" y="0"/>
                <a:chExt cx="5864115" cy="5898673"/>
              </a:xfrm>
            </p:grpSpPr>
            <p:cxnSp>
              <p:nvCxnSpPr>
                <p:cNvPr id="191" name="Gerader Verbinde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Gerader Verbinde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Gerader Verbinde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Gerader Verbinde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Gerader Verbinde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Gerader Verbinde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Gerader Verbinde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Gerader Verbinde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Gerader Verbinde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Gerader Verbinde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ußzeilenplatzhalter 212"/>
          <p:cNvSpPr>
            <a:spLocks noGrp="1"/>
          </p:cNvSpPr>
          <p:nvPr>
            <p:ph type="ftr" sz="quarter" idx="11"/>
          </p:nvPr>
        </p:nvSpPr>
        <p:spPr/>
        <p:txBody>
          <a:bodyPr rtlCol="0"/>
          <a:lstStyle/>
          <a:p>
            <a:pPr rtl="0"/>
            <a:r>
              <a:rPr lang="en-US"/>
              <a:t>INRAG Public Conference                                       April 13 – 14                                        Aachen, Germany</a:t>
            </a:r>
            <a:endParaRPr lang="de-DE" dirty="0"/>
          </a:p>
        </p:txBody>
      </p:sp>
      <p:sp>
        <p:nvSpPr>
          <p:cNvPr id="212" name="Datumsplatzhalter 211"/>
          <p:cNvSpPr>
            <a:spLocks noGrp="1"/>
          </p:cNvSpPr>
          <p:nvPr>
            <p:ph type="dt" sz="half" idx="10"/>
          </p:nvPr>
        </p:nvSpPr>
        <p:spPr>
          <a:xfrm>
            <a:off x="9294042" y="6289679"/>
            <a:ext cx="965946" cy="222436"/>
          </a:xfrm>
          <a:prstGeom prst="rect">
            <a:avLst/>
          </a:prstGeom>
        </p:spPr>
        <p:txBody>
          <a:bodyPr rtlCol="0"/>
          <a:lstStyle/>
          <a:p>
            <a:pPr rtl="0"/>
            <a:endParaRPr lang="de-DE" dirty="0"/>
          </a:p>
        </p:txBody>
      </p:sp>
      <p:sp>
        <p:nvSpPr>
          <p:cNvPr id="214" name="Foliennummernplatzhalter 213"/>
          <p:cNvSpPr>
            <a:spLocks noGrp="1"/>
          </p:cNvSpPr>
          <p:nvPr>
            <p:ph type="sldNum" sz="quarter" idx="12"/>
          </p:nvPr>
        </p:nvSpPr>
        <p:spPr/>
        <p:txBody>
          <a:bodyPr rtlCol="0"/>
          <a:lstStyle/>
          <a:p>
            <a:pPr rtl="0"/>
            <a:fld id="{E31375A4-56A4-47D6-9801-1991572033F7}" type="slidenum">
              <a:rPr lang="de-DE" smtClean="0"/>
              <a:pPr rtl="0"/>
              <a:t>‹Nr.›</a:t>
            </a:fld>
            <a:endParaRPr lang="de-DE" dirty="0"/>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Beschriftung">
    <p:bg>
      <p:bgPr>
        <a:gradFill flip="none" rotWithShape="1">
          <a:gsLst>
            <a:gs pos="0">
              <a:srgbClr val="F4962C"/>
            </a:gs>
            <a:gs pos="100000">
              <a:srgbClr val="C12F29"/>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uppe 8"/>
          <p:cNvGrpSpPr/>
          <p:nvPr userDrawn="1"/>
        </p:nvGrpSpPr>
        <p:grpSpPr bwMode="hidden">
          <a:xfrm>
            <a:off x="-1" y="0"/>
            <a:ext cx="12192002" cy="6858000"/>
            <a:chOff x="-1" y="0"/>
            <a:chExt cx="12192002" cy="6858000"/>
          </a:xfrm>
        </p:grpSpPr>
        <p:cxnSp>
          <p:nvCxnSpPr>
            <p:cNvPr id="10" name="Gerader Verbinde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Gerader Verbinde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Gerader Verbinde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Gerader Verbinde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Gerader Verbinde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Gerader Verbinde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Gerader Verbinde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Gerader Verbinde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Gerader Verbinde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Gerader Verbinde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Gerader Verbinde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Gerader Verbinde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Gerader Verbinde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Gerader Verbinde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Gerader Verbinde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uppe 25"/>
            <p:cNvGrpSpPr/>
            <p:nvPr userDrawn="1"/>
          </p:nvGrpSpPr>
          <p:grpSpPr bwMode="hidden">
            <a:xfrm>
              <a:off x="-1" y="0"/>
              <a:ext cx="12192001" cy="6858000"/>
              <a:chOff x="-1" y="0"/>
              <a:chExt cx="12192001" cy="6858000"/>
            </a:xfrm>
          </p:grpSpPr>
          <p:cxnSp>
            <p:nvCxnSpPr>
              <p:cNvPr id="44" name="Gerader Verbinde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Gerader Verbinde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Gerader Verbinde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Gerader Verbinde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Gerader Verbinde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uppe 48"/>
              <p:cNvGrpSpPr/>
              <p:nvPr/>
            </p:nvGrpSpPr>
            <p:grpSpPr bwMode="hidden">
              <a:xfrm>
                <a:off x="6327885" y="0"/>
                <a:ext cx="5864115" cy="5898673"/>
                <a:chOff x="6327885" y="0"/>
                <a:chExt cx="5864115" cy="5898673"/>
              </a:xfrm>
            </p:grpSpPr>
            <p:cxnSp>
              <p:nvCxnSpPr>
                <p:cNvPr id="55" name="Gerader Verbinde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Gerader Verbinde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Gerader Verbinde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Gerader Verbinde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Gerader Verbinde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Gerader Verbinde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Gerader Verbinde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Gerader Verbinde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Gerader Verbinde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Gerader Verbinde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uppe 26"/>
            <p:cNvGrpSpPr/>
            <p:nvPr userDrawn="1"/>
          </p:nvGrpSpPr>
          <p:grpSpPr bwMode="hidden">
            <a:xfrm flipH="1">
              <a:off x="0" y="0"/>
              <a:ext cx="12192001" cy="6858000"/>
              <a:chOff x="-1" y="0"/>
              <a:chExt cx="12192001" cy="6858000"/>
            </a:xfrm>
          </p:grpSpPr>
          <p:cxnSp>
            <p:nvCxnSpPr>
              <p:cNvPr id="28" name="Gerader Verbinde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Gerader Verbinde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Gerader Verbinde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Gerader Verbinde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Gerader Verbinde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uppe 32"/>
              <p:cNvGrpSpPr/>
              <p:nvPr/>
            </p:nvGrpSpPr>
            <p:grpSpPr bwMode="hidden">
              <a:xfrm>
                <a:off x="6327885" y="0"/>
                <a:ext cx="5864115" cy="5898673"/>
                <a:chOff x="6327885" y="0"/>
                <a:chExt cx="5864115" cy="5898673"/>
              </a:xfrm>
            </p:grpSpPr>
            <p:cxnSp>
              <p:nvCxnSpPr>
                <p:cNvPr id="39" name="Gerader Verbinde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Gerader Verbinde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Gerader Verbinde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Gerader Verbinde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Gerader Verbinde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Gerader Verbinde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Gerader Verbinde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Gerader Verbinde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Gerader Verbinde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Gerader Verbinde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hteck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dirty="0"/>
          </a:p>
        </p:txBody>
      </p:sp>
      <p:sp>
        <p:nvSpPr>
          <p:cNvPr id="2" name="Titel 1"/>
          <p:cNvSpPr>
            <a:spLocks noGrp="1"/>
          </p:cNvSpPr>
          <p:nvPr>
            <p:ph type="title" hasCustomPrompt="1"/>
          </p:nvPr>
        </p:nvSpPr>
        <p:spPr>
          <a:xfrm>
            <a:off x="7913152" y="571500"/>
            <a:ext cx="3657600" cy="2197100"/>
          </a:xfrm>
        </p:spPr>
        <p:txBody>
          <a:bodyPr rtlCol="0" anchor="b">
            <a:normAutofit/>
          </a:bodyPr>
          <a:lstStyle>
            <a:lvl1pPr>
              <a:defRPr sz="2600">
                <a:solidFill>
                  <a:schemeClr val="bg1"/>
                </a:solidFill>
              </a:defRPr>
            </a:lvl1pPr>
          </a:lstStyle>
          <a:p>
            <a:pPr rtl="0"/>
            <a:r>
              <a:rPr lang="de-DE"/>
              <a:t>Titelmasterformat durch Klicken bearbeiten</a:t>
            </a:r>
            <a:endParaRPr lang="de-DE" dirty="0"/>
          </a:p>
        </p:txBody>
      </p:sp>
      <p:sp>
        <p:nvSpPr>
          <p:cNvPr id="3" name="Inhaltsplatzhalter 2"/>
          <p:cNvSpPr>
            <a:spLocks noGrp="1"/>
          </p:cNvSpPr>
          <p:nvPr>
            <p:ph idx="1"/>
          </p:nvPr>
        </p:nvSpPr>
        <p:spPr>
          <a:xfrm>
            <a:off x="543197" y="571500"/>
            <a:ext cx="6217920" cy="5715000"/>
          </a:xfrm>
        </p:spPr>
        <p:txBody>
          <a:bodyPr rtlCol="0">
            <a:normAutofit/>
          </a:bodyPr>
          <a:lstStyle>
            <a:lvl1pPr rtl="0">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rtl="0"/>
            <a:r>
              <a:rPr lang="de-DE" dirty="0"/>
              <a:t>Formatvorlagen des Textmasters bearbeiten</a:t>
            </a:r>
          </a:p>
          <a:p>
            <a:pPr lvl="1" rtl="0"/>
            <a:r>
              <a:rPr lang="de-DE" dirty="0"/>
              <a:t>Zweite Ebene</a:t>
            </a:r>
          </a:p>
          <a:p>
            <a:pPr lvl="2" rtl="0"/>
            <a:r>
              <a:rPr lang="de-DE" dirty="0"/>
              <a:t>Dritte Ebene</a:t>
            </a:r>
          </a:p>
          <a:p>
            <a:pPr lvl="3" rtl="0"/>
            <a:r>
              <a:rPr lang="de-DE" dirty="0"/>
              <a:t>Vierte Ebene</a:t>
            </a:r>
          </a:p>
          <a:p>
            <a:pPr lvl="4" rtl="0"/>
            <a:r>
              <a:rPr lang="de-DE" dirty="0"/>
              <a:t>Fünfte Ebene</a:t>
            </a:r>
          </a:p>
        </p:txBody>
      </p:sp>
      <p:sp>
        <p:nvSpPr>
          <p:cNvPr id="4" name="Textplatzhalter 3"/>
          <p:cNvSpPr>
            <a:spLocks noGrp="1"/>
          </p:cNvSpPr>
          <p:nvPr>
            <p:ph type="body" sz="half" idx="2"/>
          </p:nvPr>
        </p:nvSpPr>
        <p:spPr>
          <a:xfrm>
            <a:off x="7913152" y="2995012"/>
            <a:ext cx="3657600" cy="2285950"/>
          </a:xfrm>
        </p:spPr>
        <p:txBody>
          <a:bodyPr rtlCol="0">
            <a:normAutofit/>
          </a:bodyPr>
          <a:lstStyle>
            <a:lvl1pPr marL="0" indent="0" rtl="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de-DE" dirty="0"/>
              <a:t>Formatvorlagen des Textmasters bearbeiten</a:t>
            </a:r>
          </a:p>
        </p:txBody>
      </p:sp>
      <p:cxnSp>
        <p:nvCxnSpPr>
          <p:cNvPr id="60" name="Gerader Verbinde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ußzeilenplatzhalter 5"/>
          <p:cNvSpPr>
            <a:spLocks noGrp="1"/>
          </p:cNvSpPr>
          <p:nvPr>
            <p:ph type="ftr" sz="quarter" idx="11"/>
          </p:nvPr>
        </p:nvSpPr>
        <p:spPr/>
        <p:txBody>
          <a:bodyPr rtlCol="0"/>
          <a:lstStyle/>
          <a:p>
            <a:pPr rtl="0"/>
            <a:r>
              <a:rPr lang="en-US" dirty="0"/>
              <a:t>INRAG Public Conference                                       April 13 – 14                                        Aachen, Germany</a:t>
            </a:r>
            <a:endParaRPr lang="de-DE" dirty="0"/>
          </a:p>
        </p:txBody>
      </p:sp>
      <p:sp>
        <p:nvSpPr>
          <p:cNvPr id="8" name="Foliennummernplatzhalter 7"/>
          <p:cNvSpPr>
            <a:spLocks noGrp="1"/>
          </p:cNvSpPr>
          <p:nvPr>
            <p:ph type="sldNum" sz="quarter" idx="12"/>
          </p:nvPr>
        </p:nvSpPr>
        <p:spPr/>
        <p:txBody>
          <a:bodyPr rtlCol="0"/>
          <a:lstStyle>
            <a:lvl1pPr>
              <a:defRPr>
                <a:solidFill>
                  <a:schemeClr val="bg1"/>
                </a:solidFill>
              </a:defRPr>
            </a:lvl1pPr>
          </a:lstStyle>
          <a:p>
            <a:pPr rtl="0"/>
            <a:fld id="{E31375A4-56A4-47D6-9801-1991572033F7}" type="slidenum">
              <a:rPr lang="de-DE" smtClean="0"/>
              <a:pPr rtl="0"/>
              <a:t>‹Nr.›</a:t>
            </a:fld>
            <a:endParaRPr lang="de-DE" dirty="0"/>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Beschriftung">
    <p:bg>
      <p:bgPr>
        <a:gradFill flip="none" rotWithShape="1">
          <a:gsLst>
            <a:gs pos="0">
              <a:srgbClr val="F4962C"/>
            </a:gs>
            <a:gs pos="100000">
              <a:srgbClr val="C12F29"/>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uppe 7"/>
          <p:cNvGrpSpPr/>
          <p:nvPr/>
        </p:nvGrpSpPr>
        <p:grpSpPr bwMode="hidden">
          <a:xfrm>
            <a:off x="-1" y="0"/>
            <a:ext cx="12192002" cy="6858000"/>
            <a:chOff x="-1" y="0"/>
            <a:chExt cx="12192002" cy="6858000"/>
          </a:xfrm>
        </p:grpSpPr>
        <p:cxnSp>
          <p:nvCxnSpPr>
            <p:cNvPr id="9" name="Gerader Verbinde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Gerader Verbinde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Gerader Verbinde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Gerader Verbinde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Gerader Verbinde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Gerader Verbinde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Gerader Verbinde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Gerader Verbinde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Gerader Verbinde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Gerader Verbinde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Gerader Verbinde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Gerader Verbinde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Gerader Verbinde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Gerader Verbinde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Gerader Verbinde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uppe 24"/>
            <p:cNvGrpSpPr/>
            <p:nvPr/>
          </p:nvGrpSpPr>
          <p:grpSpPr bwMode="hidden">
            <a:xfrm>
              <a:off x="-1" y="0"/>
              <a:ext cx="12192001" cy="6858000"/>
              <a:chOff x="-1" y="0"/>
              <a:chExt cx="12192001" cy="6858000"/>
            </a:xfrm>
          </p:grpSpPr>
          <p:cxnSp>
            <p:nvCxnSpPr>
              <p:cNvPr id="43" name="Gerader Verbinde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Gerader Verbinde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Gerader Verbinde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Gerader Verbinde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Gerader Verbinde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uppe 47"/>
              <p:cNvGrpSpPr/>
              <p:nvPr/>
            </p:nvGrpSpPr>
            <p:grpSpPr bwMode="hidden">
              <a:xfrm>
                <a:off x="6327885" y="0"/>
                <a:ext cx="5864115" cy="5898673"/>
                <a:chOff x="6327885" y="0"/>
                <a:chExt cx="5864115" cy="5898673"/>
              </a:xfrm>
            </p:grpSpPr>
            <p:cxnSp>
              <p:nvCxnSpPr>
                <p:cNvPr id="54" name="Gerader Verbinde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Gerader Verbinde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Gerader Verbinde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Gerader Verbinde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Gerader Verbinde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Gerader Verbinde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Gerader Verbinde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Gerader Verbinde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Gerader Verbinde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Gerader Verbinde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uppe 25"/>
            <p:cNvGrpSpPr/>
            <p:nvPr/>
          </p:nvGrpSpPr>
          <p:grpSpPr bwMode="hidden">
            <a:xfrm flipH="1">
              <a:off x="0" y="0"/>
              <a:ext cx="12192001" cy="6858000"/>
              <a:chOff x="-1" y="0"/>
              <a:chExt cx="12192001" cy="6858000"/>
            </a:xfrm>
          </p:grpSpPr>
          <p:cxnSp>
            <p:nvCxnSpPr>
              <p:cNvPr id="27" name="Gerader Verbinde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Gerader Verbinde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Gerader Verbinde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Gerader Verbinde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Gerader Verbinde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uppe 31"/>
              <p:cNvGrpSpPr/>
              <p:nvPr/>
            </p:nvGrpSpPr>
            <p:grpSpPr bwMode="hidden">
              <a:xfrm>
                <a:off x="6327885" y="0"/>
                <a:ext cx="5864115" cy="5898673"/>
                <a:chOff x="6327885" y="0"/>
                <a:chExt cx="5864115" cy="5898673"/>
              </a:xfrm>
            </p:grpSpPr>
            <p:cxnSp>
              <p:nvCxnSpPr>
                <p:cNvPr id="38" name="Gerader Verbinde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Gerader Verbinde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Gerader Verbinde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Gerader Verbinde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Gerader Verbinde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Gerader Verbinde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Gerader Verbinde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Gerader Verbinde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Gerader Verbinde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Gerader Verbinde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hteck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dirty="0"/>
          </a:p>
        </p:txBody>
      </p:sp>
      <p:cxnSp>
        <p:nvCxnSpPr>
          <p:cNvPr id="59" name="Gerader Verbinde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title" hasCustomPrompt="1"/>
          </p:nvPr>
        </p:nvSpPr>
        <p:spPr>
          <a:xfrm>
            <a:off x="7909560" y="576072"/>
            <a:ext cx="3657600" cy="2194560"/>
          </a:xfrm>
        </p:spPr>
        <p:txBody>
          <a:bodyPr rtlCol="0" anchor="b">
            <a:normAutofit/>
          </a:bodyPr>
          <a:lstStyle>
            <a:lvl1pPr>
              <a:defRPr sz="2600">
                <a:solidFill>
                  <a:schemeClr val="bg1"/>
                </a:solidFill>
              </a:defRPr>
            </a:lvl1pPr>
          </a:lstStyle>
          <a:p>
            <a:pPr rtl="0"/>
            <a:r>
              <a:rPr lang="de-DE"/>
              <a:t>Titelmasterformat durch Klicken bearbeiten</a:t>
            </a:r>
            <a:endParaRPr lang="de-DE" dirty="0"/>
          </a:p>
        </p:txBody>
      </p:sp>
      <p:sp>
        <p:nvSpPr>
          <p:cNvPr id="3" name="Bildplatzhalter 2" descr="Leerer Platzhalter zum Hinzufügen eines Bilds. Klicken Sie auf den Platzhalter, und wählen Sie das hinzuzufügende Bild aus."/>
          <p:cNvSpPr>
            <a:spLocks noGrp="1"/>
          </p:cNvSpPr>
          <p:nvPr>
            <p:ph type="pic" idx="1" hasCustomPrompt="1"/>
          </p:nvPr>
        </p:nvSpPr>
        <p:spPr>
          <a:xfrm>
            <a:off x="4412" y="-159"/>
            <a:ext cx="7315200" cy="6858000"/>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de-DE"/>
              <a:t>Klicken Sie, um ein Bild hinzuzufügen.</a:t>
            </a:r>
            <a:endParaRPr lang="de-DE" dirty="0"/>
          </a:p>
        </p:txBody>
      </p:sp>
      <p:sp>
        <p:nvSpPr>
          <p:cNvPr id="4" name="Textplatzhalter 3"/>
          <p:cNvSpPr>
            <a:spLocks noGrp="1"/>
          </p:cNvSpPr>
          <p:nvPr>
            <p:ph type="body" sz="half" idx="2"/>
          </p:nvPr>
        </p:nvSpPr>
        <p:spPr>
          <a:xfrm>
            <a:off x="7909560" y="2999232"/>
            <a:ext cx="3657600" cy="2286000"/>
          </a:xfrm>
        </p:spPr>
        <p:txBody>
          <a:bodyPr rtlCol="0"/>
          <a:lstStyle>
            <a:lvl1pPr marL="0" indent="0" rtl="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de-DE"/>
              <a:t>Formatvorlagen des Textmasters bearbeiten</a:t>
            </a:r>
          </a:p>
        </p:txBody>
      </p:sp>
      <p:sp>
        <p:nvSpPr>
          <p:cNvPr id="62" name="Fußzeilenplatzhalter 5"/>
          <p:cNvSpPr>
            <a:spLocks noGrp="1"/>
          </p:cNvSpPr>
          <p:nvPr>
            <p:ph type="ftr" sz="quarter" idx="11"/>
          </p:nvPr>
        </p:nvSpPr>
        <p:spPr>
          <a:xfrm>
            <a:off x="373063" y="6530232"/>
            <a:ext cx="8273431" cy="252950"/>
          </a:xfrm>
        </p:spPr>
        <p:txBody>
          <a:bodyPr rtlCol="0"/>
          <a:lstStyle/>
          <a:p>
            <a:pPr rtl="0"/>
            <a:r>
              <a:rPr lang="en-US" dirty="0"/>
              <a:t>INRAG Public Conference                                       April 13 – 14                                        Aachen, Germany</a:t>
            </a:r>
            <a:endParaRPr lang="de-DE" dirty="0"/>
          </a:p>
        </p:txBody>
      </p:sp>
      <p:pic>
        <p:nvPicPr>
          <p:cNvPr id="63" name="Grafik 6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796059" y="1830"/>
            <a:ext cx="3393464" cy="844631"/>
          </a:xfrm>
          <a:prstGeom prst="rect">
            <a:avLst/>
          </a:prstGeom>
          <a:effectLst>
            <a:softEdge rad="50800"/>
          </a:effectLst>
        </p:spPr>
      </p:pic>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uppe 95"/>
          <p:cNvGrpSpPr/>
          <p:nvPr userDrawn="1"/>
        </p:nvGrpSpPr>
        <p:grpSpPr bwMode="hidden">
          <a:xfrm>
            <a:off x="-1" y="-195943"/>
            <a:ext cx="12192002" cy="6858000"/>
            <a:chOff x="-1" y="0"/>
            <a:chExt cx="12192002" cy="6858000"/>
          </a:xfrm>
        </p:grpSpPr>
        <p:cxnSp>
          <p:nvCxnSpPr>
            <p:cNvPr id="97" name="Gerader Verbinde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Gerader Verbinde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Gerader Verbinde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Gerader Verbinde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Gerader Verbinde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Gerader Verbinde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Gerader Verbinde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Gerader Verbinde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Gerader Verbinde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Gerader Verbinde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Gerader Verbinde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Gerader Verbinde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Gerader Verbinde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Gerader Verbinde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Gerader Verbinde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Gerader Verbinde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uppe 112"/>
            <p:cNvGrpSpPr/>
            <p:nvPr userDrawn="1"/>
          </p:nvGrpSpPr>
          <p:grpSpPr bwMode="hidden">
            <a:xfrm>
              <a:off x="-1" y="0"/>
              <a:ext cx="12192001" cy="6858000"/>
              <a:chOff x="-1" y="0"/>
              <a:chExt cx="12192001" cy="6858000"/>
            </a:xfrm>
          </p:grpSpPr>
          <p:cxnSp>
            <p:nvCxnSpPr>
              <p:cNvPr id="131" name="Gerader Verbinde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Gerader Verbinde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Gerader Verbinde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Gerader Verbinde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Gerader Verbinde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uppe 135"/>
              <p:cNvGrpSpPr/>
              <p:nvPr/>
            </p:nvGrpSpPr>
            <p:grpSpPr bwMode="hidden">
              <a:xfrm>
                <a:off x="6327885" y="0"/>
                <a:ext cx="5864115" cy="5898673"/>
                <a:chOff x="6327885" y="0"/>
                <a:chExt cx="5864115" cy="5898673"/>
              </a:xfrm>
            </p:grpSpPr>
            <p:cxnSp>
              <p:nvCxnSpPr>
                <p:cNvPr id="142" name="Gerader Verbinde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Gerader Verbinde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Gerader Verbinde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Gerader Verbinde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Gerader Verbinde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Gerader Verbinde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Gerader Verbinde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Gerader Verbinde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Gerader Verbinde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Gerader Verbinde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uppe 113"/>
            <p:cNvGrpSpPr/>
            <p:nvPr userDrawn="1"/>
          </p:nvGrpSpPr>
          <p:grpSpPr bwMode="hidden">
            <a:xfrm flipH="1">
              <a:off x="0" y="0"/>
              <a:ext cx="12192001" cy="6858000"/>
              <a:chOff x="-1" y="0"/>
              <a:chExt cx="12192001" cy="6858000"/>
            </a:xfrm>
          </p:grpSpPr>
          <p:cxnSp>
            <p:nvCxnSpPr>
              <p:cNvPr id="115" name="Gerader Verbinde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Gerader Verbinde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Gerader Verbinde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Gerader Verbinde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Gerader Verbinde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uppe 119"/>
              <p:cNvGrpSpPr/>
              <p:nvPr/>
            </p:nvGrpSpPr>
            <p:grpSpPr bwMode="hidden">
              <a:xfrm>
                <a:off x="6327885" y="0"/>
                <a:ext cx="5864115" cy="5898673"/>
                <a:chOff x="6327885" y="0"/>
                <a:chExt cx="5864115" cy="5898673"/>
              </a:xfrm>
            </p:grpSpPr>
            <p:cxnSp>
              <p:nvCxnSpPr>
                <p:cNvPr id="126" name="Gerader Verbinde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Gerader Verbinde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Gerader Verbinde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Gerader Verbinde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Gerader Verbinde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Gerader Verbinde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Gerader Verbinde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Gerader Verbinde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Gerader Verbinde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Gerader Verbinde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elplatzhalter 1"/>
          <p:cNvSpPr>
            <a:spLocks noGrp="1"/>
          </p:cNvSpPr>
          <p:nvPr>
            <p:ph type="title"/>
          </p:nvPr>
        </p:nvSpPr>
        <p:spPr>
          <a:xfrm>
            <a:off x="1295400" y="503853"/>
            <a:ext cx="9601200" cy="1142385"/>
          </a:xfrm>
          <a:prstGeom prst="rect">
            <a:avLst/>
          </a:prstGeom>
        </p:spPr>
        <p:txBody>
          <a:bodyPr vert="horz" lIns="91440" tIns="45720" rIns="91440" bIns="45720" rtlCol="0" anchor="ctr">
            <a:normAutofit/>
          </a:bodyPr>
          <a:lstStyle/>
          <a:p>
            <a:pPr rtl="0"/>
            <a:r>
              <a:rPr lang="de-DE" dirty="0"/>
              <a:t>Titelmasterformat durch Klicken bearbeiten</a:t>
            </a:r>
          </a:p>
        </p:txBody>
      </p:sp>
      <p:sp>
        <p:nvSpPr>
          <p:cNvPr id="3" name="Textplatzhalt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rtl="0"/>
            <a:r>
              <a:rPr lang="de-DE" dirty="0"/>
              <a:t>Formatvorlagen des Textmasters bearbeiten</a:t>
            </a:r>
          </a:p>
          <a:p>
            <a:pPr lvl="1" rtl="0"/>
            <a:r>
              <a:rPr lang="de-DE" dirty="0"/>
              <a:t>Zweite Ebene</a:t>
            </a:r>
          </a:p>
          <a:p>
            <a:pPr lvl="2" rtl="0"/>
            <a:r>
              <a:rPr lang="de-DE" dirty="0"/>
              <a:t>Dritte Ebene</a:t>
            </a:r>
          </a:p>
          <a:p>
            <a:pPr lvl="3" rtl="0"/>
            <a:r>
              <a:rPr lang="de-DE" dirty="0"/>
              <a:t>Vierte Ebene</a:t>
            </a:r>
          </a:p>
          <a:p>
            <a:pPr lvl="4" rtl="0"/>
            <a:r>
              <a:rPr lang="de-DE" dirty="0"/>
              <a:t>Fünfte Ebene</a:t>
            </a:r>
          </a:p>
        </p:txBody>
      </p:sp>
      <p:cxnSp>
        <p:nvCxnSpPr>
          <p:cNvPr id="148" name="Gerader Verbinder 147"/>
          <p:cNvCxnSpPr/>
          <p:nvPr userDrawn="1"/>
        </p:nvCxnSpPr>
        <p:spPr>
          <a:xfrm>
            <a:off x="609600" y="6172200"/>
            <a:ext cx="10972800" cy="0"/>
          </a:xfrm>
          <a:prstGeom prst="line">
            <a:avLst/>
          </a:prstGeom>
          <a:ln w="12700">
            <a:solidFill>
              <a:srgbClr val="C12F29"/>
            </a:solidFill>
          </a:ln>
        </p:spPr>
        <p:style>
          <a:lnRef idx="1">
            <a:schemeClr val="accent1"/>
          </a:lnRef>
          <a:fillRef idx="0">
            <a:schemeClr val="accent1"/>
          </a:fillRef>
          <a:effectRef idx="0">
            <a:schemeClr val="accent1"/>
          </a:effectRef>
          <a:fontRef idx="minor">
            <a:schemeClr val="tx1"/>
          </a:fontRef>
        </p:style>
      </p:cxnSp>
      <p:sp>
        <p:nvSpPr>
          <p:cNvPr id="5" name="Fußzeilenplatzhalter 4"/>
          <p:cNvSpPr>
            <a:spLocks noGrp="1"/>
          </p:cNvSpPr>
          <p:nvPr>
            <p:ph type="ftr" sz="quarter" idx="3"/>
          </p:nvPr>
        </p:nvSpPr>
        <p:spPr>
          <a:xfrm>
            <a:off x="568716" y="6259165"/>
            <a:ext cx="8273431" cy="252950"/>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pPr>
              <a:defRPr/>
            </a:pPr>
            <a:r>
              <a:rPr lang="en-US" b="1" dirty="0"/>
              <a:t>INRAG Public Conference                                       April 13 – 14                                        Aachen, Germany</a:t>
            </a:r>
          </a:p>
        </p:txBody>
      </p:sp>
      <p:sp>
        <p:nvSpPr>
          <p:cNvPr id="6" name="Foliennummernplatzhalt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pPr rtl="0"/>
            <a:fld id="{E31375A4-56A4-47D6-9801-1991572033F7}" type="slidenum">
              <a:rPr lang="de-DE" smtClean="0"/>
              <a:pPr rtl="0"/>
              <a:t>‹Nr.›</a:t>
            </a:fld>
            <a:endParaRPr lang="de-DE"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3200" b="1" kern="1200">
          <a:solidFill>
            <a:srgbClr val="F4962C"/>
          </a:solidFill>
          <a:latin typeface="+mj-lt"/>
          <a:ea typeface="+mj-ea"/>
          <a:cs typeface="+mj-cs"/>
        </a:defRPr>
      </a:lvl1pPr>
    </p:titleStyle>
    <p:bodyStyle>
      <a:lvl1pPr marL="228600" indent="-228600" algn="l" defTabSz="914400" rtl="0" eaLnBrk="1" latinLnBrk="0" hangingPunct="1">
        <a:lnSpc>
          <a:spcPct val="90000"/>
        </a:lnSpc>
        <a:spcBef>
          <a:spcPts val="1800"/>
        </a:spcBef>
        <a:buClr>
          <a:srgbClr val="C12F29"/>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rgbClr val="C12F29"/>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rgbClr val="C12F29"/>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rgbClr val="C12F29"/>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rgbClr val="C12F29"/>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228725" y="3924071"/>
            <a:ext cx="9153525" cy="1200329"/>
          </a:xfrm>
          <a:prstGeom prst="rect">
            <a:avLst/>
          </a:prstGeom>
          <a:solidFill>
            <a:schemeClr val="bg1">
              <a:alpha val="70000"/>
            </a:schemeClr>
          </a:solidFill>
        </p:spPr>
        <p:txBody>
          <a:bodyPr wrap="square" rtlCol="0">
            <a:spAutoFit/>
          </a:bodyPr>
          <a:lstStyle/>
          <a:p>
            <a:r>
              <a:rPr lang="de-DE" sz="4000" dirty="0" err="1">
                <a:solidFill>
                  <a:srgbClr val="C12F29"/>
                </a:solidFill>
                <a:latin typeface="+mj-lt"/>
              </a:rPr>
              <a:t>Dr</a:t>
            </a:r>
            <a:r>
              <a:rPr lang="de-DE" sz="4000" dirty="0">
                <a:solidFill>
                  <a:srgbClr val="C12F29"/>
                </a:solidFill>
                <a:latin typeface="+mj-lt"/>
              </a:rPr>
              <a:t> Paul </a:t>
            </a:r>
            <a:r>
              <a:rPr lang="de-DE" sz="4000" dirty="0" err="1">
                <a:solidFill>
                  <a:srgbClr val="C12F29"/>
                </a:solidFill>
                <a:latin typeface="+mj-lt"/>
              </a:rPr>
              <a:t>Dorfman</a:t>
            </a:r>
            <a:endParaRPr lang="de-DE" sz="4000" dirty="0">
              <a:solidFill>
                <a:srgbClr val="C12F29"/>
              </a:solidFill>
              <a:latin typeface="+mj-lt"/>
            </a:endParaRPr>
          </a:p>
          <a:p>
            <a:r>
              <a:rPr lang="de-DE" sz="3200" dirty="0">
                <a:solidFill>
                  <a:srgbClr val="C12F29"/>
                </a:solidFill>
                <a:latin typeface="+mj-lt"/>
              </a:rPr>
              <a:t>UCL </a:t>
            </a:r>
            <a:r>
              <a:rPr lang="de-DE" sz="3200" dirty="0" err="1">
                <a:solidFill>
                  <a:srgbClr val="C12F29"/>
                </a:solidFill>
                <a:latin typeface="+mj-lt"/>
              </a:rPr>
              <a:t>Energy</a:t>
            </a:r>
            <a:r>
              <a:rPr lang="de-DE" sz="3200" dirty="0">
                <a:solidFill>
                  <a:srgbClr val="C12F29"/>
                </a:solidFill>
                <a:latin typeface="+mj-lt"/>
              </a:rPr>
              <a:t> Institute, University College London</a:t>
            </a:r>
          </a:p>
        </p:txBody>
      </p:sp>
      <p:sp>
        <p:nvSpPr>
          <p:cNvPr id="5" name="Untertitel 2"/>
          <p:cNvSpPr txBox="1">
            <a:spLocks/>
          </p:cNvSpPr>
          <p:nvPr/>
        </p:nvSpPr>
        <p:spPr>
          <a:xfrm>
            <a:off x="1228725" y="5705475"/>
            <a:ext cx="9153525" cy="457200"/>
          </a:xfrm>
          <a:prstGeom prst="rect">
            <a:avLst/>
          </a:prstGeom>
        </p:spPr>
        <p:txBody>
          <a:bodyPr rtlCol="0" anchor="ctr">
            <a:normAutofit fontScale="77500" lnSpcReduction="20000"/>
          </a:bodyPr>
          <a:lstStyle>
            <a:lvl1pPr marL="0" indent="0" algn="l" defTabSz="914400" rtl="0" eaLnBrk="1" latinLnBrk="0" hangingPunct="1">
              <a:lnSpc>
                <a:spcPct val="90000"/>
              </a:lnSpc>
              <a:spcBef>
                <a:spcPts val="0"/>
              </a:spcBef>
              <a:buClr>
                <a:srgbClr val="C12F29"/>
              </a:buClr>
              <a:buSzPct val="100000"/>
              <a:buFont typeface="Arial" pitchFamily="34" charset="0"/>
              <a:buNone/>
              <a:defRPr sz="2000" b="1" kern="1200">
                <a:solidFill>
                  <a:srgbClr val="F4962C"/>
                </a:solidFill>
                <a:latin typeface="+mn-lt"/>
                <a:ea typeface="+mn-ea"/>
                <a:cs typeface="+mn-cs"/>
              </a:defRPr>
            </a:lvl1pPr>
            <a:lvl2pPr marL="457200" indent="0" algn="ctr" defTabSz="914400" rtl="0" eaLnBrk="1" latinLnBrk="0" hangingPunct="1">
              <a:lnSpc>
                <a:spcPct val="90000"/>
              </a:lnSpc>
              <a:spcBef>
                <a:spcPts val="1200"/>
              </a:spcBef>
              <a:buClr>
                <a:srgbClr val="C12F29"/>
              </a:buClr>
              <a:buSzPct val="100000"/>
              <a:buFont typeface="Arial"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800"/>
              </a:spcBef>
              <a:buClr>
                <a:srgbClr val="C12F29"/>
              </a:buClr>
              <a:buSzPct val="100000"/>
              <a:buFont typeface="Arial"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800"/>
              </a:spcBef>
              <a:buClr>
                <a:srgbClr val="C12F29"/>
              </a:buClr>
              <a:buSzPct val="100000"/>
              <a:buFont typeface="Arial"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600"/>
              </a:spcBef>
              <a:buClr>
                <a:srgbClr val="C12F29"/>
              </a:buClr>
              <a:buSzPct val="100000"/>
              <a:buFont typeface="Arial"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600"/>
              </a:spcBef>
              <a:buClr>
                <a:schemeClr val="accent1">
                  <a:lumMod val="75000"/>
                </a:schemeClr>
              </a:buClr>
              <a:buSzPct val="100000"/>
              <a:buFont typeface="Arial"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600"/>
              </a:spcBef>
              <a:buClr>
                <a:schemeClr val="accent1">
                  <a:lumMod val="75000"/>
                </a:schemeClr>
              </a:buClr>
              <a:buSzPct val="100000"/>
              <a:buFont typeface="Arial"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600"/>
              </a:spcBef>
              <a:buClr>
                <a:schemeClr val="accent1">
                  <a:lumMod val="75000"/>
                </a:schemeClr>
              </a:buClr>
              <a:buSzPct val="100000"/>
              <a:buFont typeface="Arial"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600"/>
              </a:spcBef>
              <a:buClr>
                <a:schemeClr val="accent1">
                  <a:lumMod val="75000"/>
                </a:schemeClr>
              </a:buClr>
              <a:buSzPct val="100000"/>
              <a:buFont typeface="Arial" pitchFamily="34" charset="0"/>
              <a:buNone/>
              <a:defRPr sz="1600" kern="1200">
                <a:solidFill>
                  <a:schemeClr val="tx1"/>
                </a:solidFill>
                <a:latin typeface="+mn-lt"/>
                <a:ea typeface="+mn-ea"/>
                <a:cs typeface="+mn-cs"/>
              </a:defRPr>
            </a:lvl9pPr>
          </a:lstStyle>
          <a:p>
            <a:pPr algn="ctr">
              <a:defRPr/>
            </a:pPr>
            <a:r>
              <a:rPr lang="en-US" dirty="0"/>
              <a:t>INRAG Study – “Risks of lifetime extensions of old nuclear power plants”, April 26, Online</a:t>
            </a:r>
          </a:p>
        </p:txBody>
      </p:sp>
      <p:sp>
        <p:nvSpPr>
          <p:cNvPr id="6" name="Textfeld 5"/>
          <p:cNvSpPr txBox="1"/>
          <p:nvPr/>
        </p:nvSpPr>
        <p:spPr>
          <a:xfrm>
            <a:off x="1228725" y="2485567"/>
            <a:ext cx="9153525" cy="923330"/>
          </a:xfrm>
          <a:prstGeom prst="rect">
            <a:avLst/>
          </a:prstGeom>
          <a:solidFill>
            <a:schemeClr val="bg1">
              <a:alpha val="70000"/>
            </a:schemeClr>
          </a:solidFill>
        </p:spPr>
        <p:txBody>
          <a:bodyPr wrap="square" rtlCol="0">
            <a:spAutoFit/>
          </a:bodyPr>
          <a:lstStyle/>
          <a:p>
            <a:r>
              <a:rPr lang="de-DE" sz="5400" dirty="0">
                <a:solidFill>
                  <a:srgbClr val="C12F29"/>
                </a:solidFill>
                <a:latin typeface="+mj-lt"/>
              </a:rPr>
              <a:t>UK </a:t>
            </a:r>
            <a:r>
              <a:rPr lang="de-DE" sz="5400" dirty="0" err="1">
                <a:solidFill>
                  <a:srgbClr val="C12F29"/>
                </a:solidFill>
                <a:latin typeface="+mj-lt"/>
              </a:rPr>
              <a:t>Ageing</a:t>
            </a:r>
            <a:r>
              <a:rPr lang="de-DE" sz="5400" dirty="0">
                <a:solidFill>
                  <a:srgbClr val="C12F29"/>
                </a:solidFill>
                <a:latin typeface="+mj-lt"/>
              </a:rPr>
              <a:t> </a:t>
            </a:r>
            <a:r>
              <a:rPr lang="de-DE" sz="5400" dirty="0" err="1">
                <a:solidFill>
                  <a:srgbClr val="C12F29"/>
                </a:solidFill>
                <a:latin typeface="+mj-lt"/>
              </a:rPr>
              <a:t>Reactor</a:t>
            </a:r>
            <a:r>
              <a:rPr lang="de-DE" sz="5400" dirty="0">
                <a:solidFill>
                  <a:srgbClr val="C12F29"/>
                </a:solidFill>
                <a:latin typeface="+mj-lt"/>
              </a:rPr>
              <a:t> PLEX</a:t>
            </a:r>
          </a:p>
        </p:txBody>
      </p:sp>
    </p:spTree>
    <p:extLst>
      <p:ext uri="{BB962C8B-B14F-4D97-AF65-F5344CB8AC3E}">
        <p14:creationId xmlns:p14="http://schemas.microsoft.com/office/powerpoint/2010/main" val="1620429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r>
              <a:rPr lang="en-GB" dirty="0"/>
              <a:t>UK Hunterston B 965 MW AGR Nuclear Power Plant</a:t>
            </a:r>
            <a:endParaRPr lang="de-DE" dirty="0"/>
          </a:p>
        </p:txBody>
      </p:sp>
      <p:sp>
        <p:nvSpPr>
          <p:cNvPr id="3" name="Inhaltsplatzhalter 2"/>
          <p:cNvSpPr>
            <a:spLocks noGrp="1"/>
          </p:cNvSpPr>
          <p:nvPr>
            <p:ph idx="1"/>
          </p:nvPr>
        </p:nvSpPr>
        <p:spPr/>
        <p:txBody>
          <a:bodyPr rtlCol="0">
            <a:normAutofit/>
          </a:bodyPr>
          <a:lstStyle/>
          <a:p>
            <a:r>
              <a:rPr lang="en-GB" dirty="0"/>
              <a:t>Operation start: 1976. </a:t>
            </a:r>
          </a:p>
          <a:p>
            <a:r>
              <a:rPr lang="en-GB" dirty="0"/>
              <a:t>Original operational life-span: 35 years, with planned closure in 2011. </a:t>
            </a:r>
          </a:p>
          <a:p>
            <a:r>
              <a:rPr lang="en-GB" dirty="0"/>
              <a:t>Closure date extended by Office of Nuclear Regulation (ONR) at EDF’s request to 2023. </a:t>
            </a:r>
            <a:endParaRPr lang="en-FR" dirty="0"/>
          </a:p>
          <a:p>
            <a:r>
              <a:rPr lang="en-GB" dirty="0"/>
              <a:t>Hunterston B is now 45 years old, and constructed pre 9/11 and pre-Fukushima.</a:t>
            </a:r>
          </a:p>
          <a:p>
            <a:r>
              <a:rPr lang="en-FR" dirty="0"/>
              <a:t>K</a:t>
            </a:r>
            <a:r>
              <a:rPr lang="en-GB" dirty="0" err="1"/>
              <a:t>ey</a:t>
            </a:r>
            <a:r>
              <a:rPr lang="en-GB" dirty="0"/>
              <a:t> external risks not considered in design-base include: Reactor and spent fuel pond vulnerability, esp. plane crash potential (i.e. military and loaded large civil).</a:t>
            </a:r>
            <a:r>
              <a:rPr lang="en-FR" dirty="0"/>
              <a:t> </a:t>
            </a:r>
            <a:endParaRPr lang="en-GB" dirty="0"/>
          </a:p>
        </p:txBody>
      </p:sp>
      <p:sp>
        <p:nvSpPr>
          <p:cNvPr id="4" name="Fußzeilenplatzhalter 3"/>
          <p:cNvSpPr>
            <a:spLocks noGrp="1"/>
          </p:cNvSpPr>
          <p:nvPr>
            <p:ph type="ftr" sz="quarter" idx="11"/>
          </p:nvPr>
        </p:nvSpPr>
        <p:spPr>
          <a:xfrm>
            <a:off x="607807" y="6259165"/>
            <a:ext cx="10976386" cy="252950"/>
          </a:xfrm>
        </p:spPr>
        <p:txBody>
          <a:bodyPr/>
          <a:lstStyle/>
          <a:p>
            <a:pPr algn="ctr">
              <a:defRPr/>
            </a:pPr>
            <a:r>
              <a:rPr lang="en-US" b="1" dirty="0"/>
              <a:t>INRAG Study - “Risks of lifetime extensions of old nuclear power plants”</a:t>
            </a:r>
          </a:p>
        </p:txBody>
      </p:sp>
      <p:sp>
        <p:nvSpPr>
          <p:cNvPr id="5" name="Foliennummernplatzhalter 4"/>
          <p:cNvSpPr>
            <a:spLocks noGrp="1"/>
          </p:cNvSpPr>
          <p:nvPr>
            <p:ph type="sldNum" sz="quarter" idx="12"/>
          </p:nvPr>
        </p:nvSpPr>
        <p:spPr/>
        <p:txBody>
          <a:bodyPr/>
          <a:lstStyle/>
          <a:p>
            <a:pPr rtl="0"/>
            <a:fld id="{E31375A4-56A4-47D6-9801-1991572033F7}" type="slidenum">
              <a:rPr lang="de-DE" smtClean="0"/>
              <a:t>2</a:t>
            </a:fld>
            <a:endParaRPr lang="de-DE" dirty="0"/>
          </a:p>
        </p:txBody>
      </p:sp>
    </p:spTree>
    <p:extLst>
      <p:ext uri="{BB962C8B-B14F-4D97-AF65-F5344CB8AC3E}">
        <p14:creationId xmlns:p14="http://schemas.microsoft.com/office/powerpoint/2010/main" val="658248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AF10F-6D82-534A-B32B-8EF2E4096D7E}"/>
              </a:ext>
            </a:extLst>
          </p:cNvPr>
          <p:cNvSpPr>
            <a:spLocks noGrp="1"/>
          </p:cNvSpPr>
          <p:nvPr>
            <p:ph type="title"/>
          </p:nvPr>
        </p:nvSpPr>
        <p:spPr/>
        <p:txBody>
          <a:bodyPr/>
          <a:lstStyle/>
          <a:p>
            <a:r>
              <a:rPr lang="en-GB" dirty="0"/>
              <a:t>Hunterston B has a history of technical problems </a:t>
            </a:r>
            <a:endParaRPr lang="en-FR" dirty="0"/>
          </a:p>
        </p:txBody>
      </p:sp>
      <p:sp>
        <p:nvSpPr>
          <p:cNvPr id="3" name="Content Placeholder 2">
            <a:extLst>
              <a:ext uri="{FF2B5EF4-FFF2-40B4-BE49-F238E27FC236}">
                <a16:creationId xmlns:a16="http://schemas.microsoft.com/office/drawing/2014/main" id="{CB451BFE-9E99-F64B-A854-E05375604202}"/>
              </a:ext>
            </a:extLst>
          </p:cNvPr>
          <p:cNvSpPr>
            <a:spLocks noGrp="1"/>
          </p:cNvSpPr>
          <p:nvPr>
            <p:ph idx="1"/>
          </p:nvPr>
        </p:nvSpPr>
        <p:spPr/>
        <p:txBody>
          <a:bodyPr/>
          <a:lstStyle/>
          <a:p>
            <a:r>
              <a:rPr lang="en-GB" dirty="0"/>
              <a:t>Insulation Degradation, Graphite Oxidation, Boiler Spine Cracking, Boiler Superheating Cracking, and Graphite Cracking. </a:t>
            </a:r>
          </a:p>
          <a:p>
            <a:r>
              <a:rPr lang="en-GB" dirty="0"/>
              <a:t>Most significant risk is graphite cracking of the core moderator. </a:t>
            </a:r>
          </a:p>
          <a:p>
            <a:r>
              <a:rPr lang="en-GB" dirty="0"/>
              <a:t>Not only are there significant uncertainties over the structural integrity and residual strength of Hunterston Bs graphite moderator core</a:t>
            </a:r>
            <a:r>
              <a:rPr lang="en-FR" dirty="0"/>
              <a:t> </a:t>
            </a:r>
            <a:r>
              <a:rPr lang="en-GB" dirty="0"/>
              <a:t>but also cracking in the boiler spines were identified in 2014. </a:t>
            </a:r>
          </a:p>
          <a:p>
            <a:r>
              <a:rPr lang="en-GB" dirty="0"/>
              <a:t>Deterioration of heat exchangers, located in concrete around the reactor pressure vessel, and of the graphite core are the two key life-limiting factors for all UK AGRs.</a:t>
            </a:r>
            <a:r>
              <a:rPr lang="en-FR" dirty="0"/>
              <a:t> </a:t>
            </a:r>
          </a:p>
        </p:txBody>
      </p:sp>
      <p:sp>
        <p:nvSpPr>
          <p:cNvPr id="5" name="Slide Number Placeholder 4">
            <a:extLst>
              <a:ext uri="{FF2B5EF4-FFF2-40B4-BE49-F238E27FC236}">
                <a16:creationId xmlns:a16="http://schemas.microsoft.com/office/drawing/2014/main" id="{94783FC6-4637-5549-925F-9256112DDFB6}"/>
              </a:ext>
            </a:extLst>
          </p:cNvPr>
          <p:cNvSpPr>
            <a:spLocks noGrp="1"/>
          </p:cNvSpPr>
          <p:nvPr>
            <p:ph type="sldNum" sz="quarter" idx="12"/>
          </p:nvPr>
        </p:nvSpPr>
        <p:spPr/>
        <p:txBody>
          <a:bodyPr/>
          <a:lstStyle/>
          <a:p>
            <a:pPr rtl="0"/>
            <a:fld id="{E31375A4-56A4-47D6-9801-1991572033F7}" type="slidenum">
              <a:rPr lang="de-DE" smtClean="0"/>
              <a:t>3</a:t>
            </a:fld>
            <a:endParaRPr lang="de-DE" dirty="0"/>
          </a:p>
        </p:txBody>
      </p:sp>
      <p:sp>
        <p:nvSpPr>
          <p:cNvPr id="6" name="Fußzeilenplatzhalter 3">
            <a:extLst>
              <a:ext uri="{FF2B5EF4-FFF2-40B4-BE49-F238E27FC236}">
                <a16:creationId xmlns:a16="http://schemas.microsoft.com/office/drawing/2014/main" id="{3D0F1DB5-9CE8-4F61-BE33-4CAF97329B5F}"/>
              </a:ext>
            </a:extLst>
          </p:cNvPr>
          <p:cNvSpPr>
            <a:spLocks noGrp="1"/>
          </p:cNvSpPr>
          <p:nvPr>
            <p:ph type="ftr" sz="quarter" idx="11"/>
          </p:nvPr>
        </p:nvSpPr>
        <p:spPr>
          <a:xfrm>
            <a:off x="607807" y="6259165"/>
            <a:ext cx="10976386" cy="252950"/>
          </a:xfrm>
        </p:spPr>
        <p:txBody>
          <a:bodyPr/>
          <a:lstStyle/>
          <a:p>
            <a:pPr algn="ctr">
              <a:defRPr/>
            </a:pPr>
            <a:r>
              <a:rPr lang="en-US" b="1" dirty="0"/>
              <a:t>INRAG Study - “Risks of lifetime extensions of old nuclear power plants”</a:t>
            </a:r>
          </a:p>
        </p:txBody>
      </p:sp>
    </p:spTree>
    <p:extLst>
      <p:ext uri="{BB962C8B-B14F-4D97-AF65-F5344CB8AC3E}">
        <p14:creationId xmlns:p14="http://schemas.microsoft.com/office/powerpoint/2010/main" val="2044058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1187F-A73F-984C-8C51-4F2A2DA6AB15}"/>
              </a:ext>
            </a:extLst>
          </p:cNvPr>
          <p:cNvSpPr>
            <a:spLocks noGrp="1"/>
          </p:cNvSpPr>
          <p:nvPr>
            <p:ph type="title"/>
          </p:nvPr>
        </p:nvSpPr>
        <p:spPr/>
        <p:txBody>
          <a:bodyPr/>
          <a:lstStyle/>
          <a:p>
            <a:r>
              <a:rPr lang="en-GB" dirty="0"/>
              <a:t>Keyway Route Cracking</a:t>
            </a:r>
            <a:endParaRPr lang="en-FR" dirty="0"/>
          </a:p>
        </p:txBody>
      </p:sp>
      <p:sp>
        <p:nvSpPr>
          <p:cNvPr id="3" name="Content Placeholder 2">
            <a:extLst>
              <a:ext uri="{FF2B5EF4-FFF2-40B4-BE49-F238E27FC236}">
                <a16:creationId xmlns:a16="http://schemas.microsoft.com/office/drawing/2014/main" id="{4E5D6366-23F7-7540-9499-F602F48DCC74}"/>
              </a:ext>
            </a:extLst>
          </p:cNvPr>
          <p:cNvSpPr>
            <a:spLocks noGrp="1"/>
          </p:cNvSpPr>
          <p:nvPr>
            <p:ph idx="1"/>
          </p:nvPr>
        </p:nvSpPr>
        <p:spPr/>
        <p:txBody>
          <a:bodyPr>
            <a:normAutofit/>
          </a:bodyPr>
          <a:lstStyle/>
          <a:p>
            <a:r>
              <a:rPr lang="en-GB" dirty="0"/>
              <a:t>Seven graphite keyways have cracks at Hunterston B. </a:t>
            </a:r>
          </a:p>
          <a:p>
            <a:r>
              <a:rPr lang="en-GB" dirty="0"/>
              <a:t>Keyway route cracking</a:t>
            </a:r>
            <a:r>
              <a:rPr lang="en-GB" b="1" dirty="0"/>
              <a:t> </a:t>
            </a:r>
            <a:r>
              <a:rPr lang="en-GB" dirty="0"/>
              <a:t>is a very specific form of cracking, forming in pairs opposite each other, potentially splitting the graphic bricks in two.</a:t>
            </a:r>
          </a:p>
          <a:p>
            <a:r>
              <a:rPr lang="en-GB" dirty="0"/>
              <a:t>Keyway cracks risk the core becoming misaligned, with fuel modules getting stuck in the core. </a:t>
            </a:r>
          </a:p>
          <a:p>
            <a:r>
              <a:rPr lang="en-GB" dirty="0"/>
              <a:t>If this happens, the fuel temperature could rise and could undergo a melt. </a:t>
            </a:r>
          </a:p>
          <a:p>
            <a:r>
              <a:rPr lang="en-GB" dirty="0"/>
              <a:t>Once radiation gets into the gas stream and the reactor vents because it’s over-pressurised, then radiation release to the atmosphere follows.</a:t>
            </a:r>
            <a:endParaRPr lang="en-FR" dirty="0"/>
          </a:p>
          <a:p>
            <a:pPr marL="0" indent="0">
              <a:buNone/>
            </a:pPr>
            <a:endParaRPr lang="en-FR" dirty="0"/>
          </a:p>
        </p:txBody>
      </p:sp>
      <p:sp>
        <p:nvSpPr>
          <p:cNvPr id="5" name="Slide Number Placeholder 4">
            <a:extLst>
              <a:ext uri="{FF2B5EF4-FFF2-40B4-BE49-F238E27FC236}">
                <a16:creationId xmlns:a16="http://schemas.microsoft.com/office/drawing/2014/main" id="{3628946D-701A-164D-AC12-B60C4E024806}"/>
              </a:ext>
            </a:extLst>
          </p:cNvPr>
          <p:cNvSpPr>
            <a:spLocks noGrp="1"/>
          </p:cNvSpPr>
          <p:nvPr>
            <p:ph type="sldNum" sz="quarter" idx="12"/>
          </p:nvPr>
        </p:nvSpPr>
        <p:spPr/>
        <p:txBody>
          <a:bodyPr/>
          <a:lstStyle/>
          <a:p>
            <a:pPr rtl="0"/>
            <a:fld id="{E31375A4-56A4-47D6-9801-1991572033F7}" type="slidenum">
              <a:rPr lang="de-DE" smtClean="0"/>
              <a:t>4</a:t>
            </a:fld>
            <a:endParaRPr lang="de-DE" dirty="0"/>
          </a:p>
        </p:txBody>
      </p:sp>
      <p:sp>
        <p:nvSpPr>
          <p:cNvPr id="6" name="Fußzeilenplatzhalter 3">
            <a:extLst>
              <a:ext uri="{FF2B5EF4-FFF2-40B4-BE49-F238E27FC236}">
                <a16:creationId xmlns:a16="http://schemas.microsoft.com/office/drawing/2014/main" id="{AADB9888-028F-48C3-AA72-7A30D5B6E3EF}"/>
              </a:ext>
            </a:extLst>
          </p:cNvPr>
          <p:cNvSpPr>
            <a:spLocks noGrp="1"/>
          </p:cNvSpPr>
          <p:nvPr>
            <p:ph type="ftr" sz="quarter" idx="11"/>
          </p:nvPr>
        </p:nvSpPr>
        <p:spPr>
          <a:xfrm>
            <a:off x="607807" y="6259165"/>
            <a:ext cx="10976386" cy="252950"/>
          </a:xfrm>
        </p:spPr>
        <p:txBody>
          <a:bodyPr/>
          <a:lstStyle/>
          <a:p>
            <a:pPr algn="ctr">
              <a:defRPr/>
            </a:pPr>
            <a:r>
              <a:rPr lang="en-US" b="1" dirty="0"/>
              <a:t>INRAG Study - “Risks of lifetime extensions of old nuclear power plants”</a:t>
            </a:r>
          </a:p>
        </p:txBody>
      </p:sp>
    </p:spTree>
    <p:extLst>
      <p:ext uri="{BB962C8B-B14F-4D97-AF65-F5344CB8AC3E}">
        <p14:creationId xmlns:p14="http://schemas.microsoft.com/office/powerpoint/2010/main" val="142552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0F615-4023-814D-B16B-92774E0099D9}"/>
              </a:ext>
            </a:extLst>
          </p:cNvPr>
          <p:cNvSpPr>
            <a:spLocks noGrp="1"/>
          </p:cNvSpPr>
          <p:nvPr>
            <p:ph type="title"/>
          </p:nvPr>
        </p:nvSpPr>
        <p:spPr/>
        <p:txBody>
          <a:bodyPr/>
          <a:lstStyle/>
          <a:p>
            <a:r>
              <a:rPr lang="en-FR" dirty="0"/>
              <a:t>ONR doubles crack limit</a:t>
            </a:r>
          </a:p>
        </p:txBody>
      </p:sp>
      <p:sp>
        <p:nvSpPr>
          <p:cNvPr id="3" name="Content Placeholder 2">
            <a:extLst>
              <a:ext uri="{FF2B5EF4-FFF2-40B4-BE49-F238E27FC236}">
                <a16:creationId xmlns:a16="http://schemas.microsoft.com/office/drawing/2014/main" id="{477F904A-479E-4444-95BB-6C9893A784BD}"/>
              </a:ext>
            </a:extLst>
          </p:cNvPr>
          <p:cNvSpPr>
            <a:spLocks noGrp="1"/>
          </p:cNvSpPr>
          <p:nvPr>
            <p:ph idx="1"/>
          </p:nvPr>
        </p:nvSpPr>
        <p:spPr/>
        <p:txBody>
          <a:bodyPr>
            <a:normAutofit/>
          </a:bodyPr>
          <a:lstStyle/>
          <a:p>
            <a:r>
              <a:rPr lang="en-GB" dirty="0"/>
              <a:t>2015, EDF declared cracks in three of the graphite bricks in one of the Hunterston B reactors. </a:t>
            </a:r>
          </a:p>
          <a:p>
            <a:r>
              <a:rPr lang="en-GB" dirty="0"/>
              <a:t>By 2018 over 350 cracks had been detected - an unexpectedly large increase over the previous 77 cracks identified in 2017.</a:t>
            </a:r>
          </a:p>
          <a:p>
            <a:r>
              <a:rPr lang="en-GB" dirty="0"/>
              <a:t>Many more than EDF’s modelling predicted, and breaching its operating safety limit. </a:t>
            </a:r>
          </a:p>
          <a:p>
            <a:r>
              <a:rPr lang="en-GB" dirty="0"/>
              <a:t>EDF requested UK Office for Nuclear Regulation (ONR) to relax the crack limit to allow the reactor to restart, proposing permission to run with up to 1,000 cracks.</a:t>
            </a:r>
          </a:p>
          <a:p>
            <a:r>
              <a:rPr lang="en-FR" dirty="0"/>
              <a:t>Controversially, ONR </a:t>
            </a:r>
            <a:r>
              <a:rPr lang="en-GB" dirty="0"/>
              <a:t>accepted EDF’s revised safety case, doubling the cracks limit it had previously set.</a:t>
            </a:r>
            <a:endParaRPr lang="en-FR" dirty="0"/>
          </a:p>
        </p:txBody>
      </p:sp>
      <p:sp>
        <p:nvSpPr>
          <p:cNvPr id="5" name="Slide Number Placeholder 4">
            <a:extLst>
              <a:ext uri="{FF2B5EF4-FFF2-40B4-BE49-F238E27FC236}">
                <a16:creationId xmlns:a16="http://schemas.microsoft.com/office/drawing/2014/main" id="{EE61C3C5-9432-4D4B-A4D2-C7C175A475F0}"/>
              </a:ext>
            </a:extLst>
          </p:cNvPr>
          <p:cNvSpPr>
            <a:spLocks noGrp="1"/>
          </p:cNvSpPr>
          <p:nvPr>
            <p:ph type="sldNum" sz="quarter" idx="12"/>
          </p:nvPr>
        </p:nvSpPr>
        <p:spPr/>
        <p:txBody>
          <a:bodyPr/>
          <a:lstStyle/>
          <a:p>
            <a:pPr rtl="0"/>
            <a:fld id="{E31375A4-56A4-47D6-9801-1991572033F7}" type="slidenum">
              <a:rPr lang="de-DE" smtClean="0"/>
              <a:t>5</a:t>
            </a:fld>
            <a:endParaRPr lang="de-DE" dirty="0"/>
          </a:p>
        </p:txBody>
      </p:sp>
      <p:sp>
        <p:nvSpPr>
          <p:cNvPr id="6" name="Fußzeilenplatzhalter 3">
            <a:extLst>
              <a:ext uri="{FF2B5EF4-FFF2-40B4-BE49-F238E27FC236}">
                <a16:creationId xmlns:a16="http://schemas.microsoft.com/office/drawing/2014/main" id="{4245D754-6D8F-469D-BE02-F078691777F5}"/>
              </a:ext>
            </a:extLst>
          </p:cNvPr>
          <p:cNvSpPr>
            <a:spLocks noGrp="1"/>
          </p:cNvSpPr>
          <p:nvPr>
            <p:ph type="ftr" sz="quarter" idx="11"/>
          </p:nvPr>
        </p:nvSpPr>
        <p:spPr>
          <a:xfrm>
            <a:off x="607807" y="6259165"/>
            <a:ext cx="10976386" cy="252950"/>
          </a:xfrm>
        </p:spPr>
        <p:txBody>
          <a:bodyPr/>
          <a:lstStyle/>
          <a:p>
            <a:pPr algn="ctr">
              <a:defRPr/>
            </a:pPr>
            <a:r>
              <a:rPr lang="en-US" b="1" dirty="0"/>
              <a:t>INRAG Study - “Risks of lifetime extensions of old nuclear power plants”</a:t>
            </a:r>
          </a:p>
        </p:txBody>
      </p:sp>
    </p:spTree>
    <p:extLst>
      <p:ext uri="{BB962C8B-B14F-4D97-AF65-F5344CB8AC3E}">
        <p14:creationId xmlns:p14="http://schemas.microsoft.com/office/powerpoint/2010/main" val="2188697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DD009-7348-D047-B0B5-ADBC25970F6E}"/>
              </a:ext>
            </a:extLst>
          </p:cNvPr>
          <p:cNvSpPr>
            <a:spLocks noGrp="1"/>
          </p:cNvSpPr>
          <p:nvPr>
            <p:ph type="title"/>
          </p:nvPr>
        </p:nvSpPr>
        <p:spPr/>
        <p:txBody>
          <a:bodyPr/>
          <a:lstStyle/>
          <a:p>
            <a:r>
              <a:rPr lang="en-FR" dirty="0"/>
              <a:t>ONR: EDF’s Safety Analysis ‘Inherantly subjective’</a:t>
            </a:r>
          </a:p>
        </p:txBody>
      </p:sp>
      <p:sp>
        <p:nvSpPr>
          <p:cNvPr id="3" name="Content Placeholder 2">
            <a:extLst>
              <a:ext uri="{FF2B5EF4-FFF2-40B4-BE49-F238E27FC236}">
                <a16:creationId xmlns:a16="http://schemas.microsoft.com/office/drawing/2014/main" id="{6E35C724-3350-A240-A9C9-5E52DD44B7BE}"/>
              </a:ext>
            </a:extLst>
          </p:cNvPr>
          <p:cNvSpPr>
            <a:spLocks noGrp="1"/>
          </p:cNvSpPr>
          <p:nvPr>
            <p:ph idx="1"/>
          </p:nvPr>
        </p:nvSpPr>
        <p:spPr/>
        <p:txBody>
          <a:bodyPr>
            <a:normAutofit fontScale="92500" lnSpcReduction="10000"/>
          </a:bodyPr>
          <a:lstStyle/>
          <a:p>
            <a:r>
              <a:rPr lang="en-FR" dirty="0"/>
              <a:t>EDF will now shut down Hunterston B nuclear power plant early -  decommissioning to begin in January 2022. </a:t>
            </a:r>
          </a:p>
          <a:p>
            <a:r>
              <a:rPr lang="en-FR" dirty="0"/>
              <a:t>In the interim, </a:t>
            </a:r>
            <a:r>
              <a:rPr lang="en-GB" dirty="0"/>
              <a:t>EDF</a:t>
            </a:r>
            <a:r>
              <a:rPr lang="en-FR" dirty="0"/>
              <a:t> has secured approval to restart one of Hunterston’s reactors for an initial six-month period (following</a:t>
            </a:r>
            <a:r>
              <a:rPr lang="en-GB" dirty="0"/>
              <a:t> a</a:t>
            </a:r>
            <a:r>
              <a:rPr lang="en-FR" dirty="0"/>
              <a:t> two-year shutdown)</a:t>
            </a:r>
            <a:r>
              <a:rPr lang="en-GB" dirty="0"/>
              <a:t>. </a:t>
            </a:r>
          </a:p>
          <a:p>
            <a:r>
              <a:rPr lang="en-GB" dirty="0"/>
              <a:t>However, even according to EDF, running the ageing nuclear reactor for another year could cause cracks in its core to rise by 65%.</a:t>
            </a:r>
          </a:p>
          <a:p>
            <a:r>
              <a:rPr lang="en-GB" dirty="0"/>
              <a:t>But even that large number of significant cracks won’t breach the reactor’s operating limit for cracks - because the limit has been increased four-fold by EDF and agreed by the ONR, the UK regulators.</a:t>
            </a:r>
          </a:p>
          <a:p>
            <a:r>
              <a:rPr lang="en-GB" dirty="0"/>
              <a:t>Despite </a:t>
            </a:r>
            <a:r>
              <a:rPr lang="en-FR" dirty="0"/>
              <a:t>ONR describ</a:t>
            </a:r>
            <a:r>
              <a:rPr lang="en-GB" dirty="0" err="1"/>
              <a:t>ing</a:t>
            </a:r>
            <a:r>
              <a:rPr lang="en-FR" dirty="0"/>
              <a:t> EDF’s safety analysis as ‘inherently subjective’</a:t>
            </a:r>
            <a:r>
              <a:rPr lang="en-GB" dirty="0"/>
              <a:t> – and </a:t>
            </a:r>
            <a:r>
              <a:rPr lang="en-FR" dirty="0"/>
              <a:t>that EDF’s methodology for demonstrating that the reactor is safe is ‘approaching its limit of viability.’</a:t>
            </a:r>
          </a:p>
          <a:p>
            <a:endParaRPr lang="en-FR" dirty="0"/>
          </a:p>
        </p:txBody>
      </p:sp>
      <p:sp>
        <p:nvSpPr>
          <p:cNvPr id="5" name="Slide Number Placeholder 4">
            <a:extLst>
              <a:ext uri="{FF2B5EF4-FFF2-40B4-BE49-F238E27FC236}">
                <a16:creationId xmlns:a16="http://schemas.microsoft.com/office/drawing/2014/main" id="{7DEEDDF0-8445-8647-8468-C2FB5D220937}"/>
              </a:ext>
            </a:extLst>
          </p:cNvPr>
          <p:cNvSpPr>
            <a:spLocks noGrp="1"/>
          </p:cNvSpPr>
          <p:nvPr>
            <p:ph type="sldNum" sz="quarter" idx="12"/>
          </p:nvPr>
        </p:nvSpPr>
        <p:spPr/>
        <p:txBody>
          <a:bodyPr/>
          <a:lstStyle/>
          <a:p>
            <a:pPr rtl="0"/>
            <a:fld id="{E31375A4-56A4-47D6-9801-1991572033F7}" type="slidenum">
              <a:rPr lang="de-DE" smtClean="0"/>
              <a:t>6</a:t>
            </a:fld>
            <a:endParaRPr lang="de-DE" dirty="0"/>
          </a:p>
        </p:txBody>
      </p:sp>
      <p:sp>
        <p:nvSpPr>
          <p:cNvPr id="6" name="Fußzeilenplatzhalter 3">
            <a:extLst>
              <a:ext uri="{FF2B5EF4-FFF2-40B4-BE49-F238E27FC236}">
                <a16:creationId xmlns:a16="http://schemas.microsoft.com/office/drawing/2014/main" id="{32C371B4-27D1-4951-B4E6-E450CFE5674F}"/>
              </a:ext>
            </a:extLst>
          </p:cNvPr>
          <p:cNvSpPr>
            <a:spLocks noGrp="1"/>
          </p:cNvSpPr>
          <p:nvPr>
            <p:ph type="ftr" sz="quarter" idx="11"/>
          </p:nvPr>
        </p:nvSpPr>
        <p:spPr>
          <a:xfrm>
            <a:off x="607807" y="6259165"/>
            <a:ext cx="10976386" cy="252950"/>
          </a:xfrm>
        </p:spPr>
        <p:txBody>
          <a:bodyPr/>
          <a:lstStyle/>
          <a:p>
            <a:pPr algn="ctr">
              <a:defRPr/>
            </a:pPr>
            <a:r>
              <a:rPr lang="en-US" b="1" dirty="0"/>
              <a:t>INRAG Study - “Risks of lifetime extensions of old nuclear power plants”</a:t>
            </a:r>
          </a:p>
        </p:txBody>
      </p:sp>
    </p:spTree>
    <p:extLst>
      <p:ext uri="{BB962C8B-B14F-4D97-AF65-F5344CB8AC3E}">
        <p14:creationId xmlns:p14="http://schemas.microsoft.com/office/powerpoint/2010/main" val="736364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5F059-678E-3D46-8E79-9B82A2B74C43}"/>
              </a:ext>
            </a:extLst>
          </p:cNvPr>
          <p:cNvSpPr>
            <a:spLocks noGrp="1"/>
          </p:cNvSpPr>
          <p:nvPr>
            <p:ph type="title"/>
          </p:nvPr>
        </p:nvSpPr>
        <p:spPr/>
        <p:txBody>
          <a:bodyPr/>
          <a:lstStyle/>
          <a:p>
            <a:r>
              <a:rPr lang="en-FR" dirty="0"/>
              <a:t>1,331 cracks</a:t>
            </a:r>
          </a:p>
        </p:txBody>
      </p:sp>
      <p:sp>
        <p:nvSpPr>
          <p:cNvPr id="3" name="Content Placeholder 2">
            <a:extLst>
              <a:ext uri="{FF2B5EF4-FFF2-40B4-BE49-F238E27FC236}">
                <a16:creationId xmlns:a16="http://schemas.microsoft.com/office/drawing/2014/main" id="{11DD9101-1AC6-844A-A527-4F91CDA97796}"/>
              </a:ext>
            </a:extLst>
          </p:cNvPr>
          <p:cNvSpPr>
            <a:spLocks noGrp="1"/>
          </p:cNvSpPr>
          <p:nvPr>
            <p:ph idx="1"/>
          </p:nvPr>
        </p:nvSpPr>
        <p:spPr/>
        <p:txBody>
          <a:bodyPr>
            <a:normAutofit/>
          </a:bodyPr>
          <a:lstStyle/>
          <a:p>
            <a:r>
              <a:rPr lang="en-GB" dirty="0"/>
              <a:t>Latest</a:t>
            </a:r>
            <a:r>
              <a:rPr lang="en-FR" dirty="0"/>
              <a:t> estimates put the number of cracks in August 2020 at 570 and predict that this could rise to 781 after six months operation and 943 after a year</a:t>
            </a:r>
            <a:r>
              <a:rPr lang="en-GB" dirty="0"/>
              <a:t> - which, according to EDF, </a:t>
            </a:r>
            <a:r>
              <a:rPr lang="en-FR" dirty="0"/>
              <a:t>would not exceed the currently established damage tolerance level of 1,331 cracks</a:t>
            </a:r>
            <a:r>
              <a:rPr lang="en-GB" dirty="0"/>
              <a:t>.</a:t>
            </a:r>
            <a:endParaRPr lang="en-FR" dirty="0"/>
          </a:p>
          <a:p>
            <a:r>
              <a:rPr lang="en-FR" dirty="0"/>
              <a:t>Nearly all of Britain’s nuclear fleet is composed of advanced gas-cooled reactors. </a:t>
            </a:r>
          </a:p>
          <a:p>
            <a:r>
              <a:rPr lang="en-FR" dirty="0"/>
              <a:t>A factor of ageing in that type of reactor is cracks in the graphite bricks. </a:t>
            </a:r>
          </a:p>
          <a:p>
            <a:r>
              <a:rPr lang="de-DE" dirty="0"/>
              <a:t>The </a:t>
            </a:r>
            <a:r>
              <a:rPr lang="de-DE" dirty="0" err="1"/>
              <a:t>cause</a:t>
            </a:r>
            <a:r>
              <a:rPr lang="de-DE" dirty="0"/>
              <a:t> </a:t>
            </a:r>
            <a:r>
              <a:rPr lang="de-DE" dirty="0" err="1"/>
              <a:t>of</a:t>
            </a:r>
            <a:r>
              <a:rPr lang="de-DE" dirty="0"/>
              <a:t> </a:t>
            </a:r>
            <a:r>
              <a:rPr lang="de-DE" dirty="0" err="1"/>
              <a:t>this</a:t>
            </a:r>
            <a:r>
              <a:rPr lang="de-DE" dirty="0"/>
              <a:t> </a:t>
            </a:r>
            <a:r>
              <a:rPr lang="de-DE" dirty="0" err="1"/>
              <a:t>damage</a:t>
            </a:r>
            <a:r>
              <a:rPr lang="de-DE" dirty="0"/>
              <a:t> </a:t>
            </a:r>
            <a:r>
              <a:rPr lang="de-DE" dirty="0" err="1"/>
              <a:t>is</a:t>
            </a:r>
            <a:r>
              <a:rPr lang="de-DE" dirty="0"/>
              <a:t> not </a:t>
            </a:r>
            <a:r>
              <a:rPr lang="de-DE" dirty="0" err="1"/>
              <a:t>fully</a:t>
            </a:r>
            <a:r>
              <a:rPr lang="de-DE" dirty="0"/>
              <a:t> </a:t>
            </a:r>
            <a:r>
              <a:rPr lang="de-DE" dirty="0" err="1"/>
              <a:t>understood</a:t>
            </a:r>
            <a:r>
              <a:rPr lang="de-DE" dirty="0"/>
              <a:t>. </a:t>
            </a:r>
          </a:p>
          <a:p>
            <a:r>
              <a:rPr lang="de-DE" dirty="0" err="1"/>
              <a:t>One</a:t>
            </a:r>
            <a:r>
              <a:rPr lang="de-DE" dirty="0"/>
              <a:t> </a:t>
            </a:r>
            <a:r>
              <a:rPr lang="de-DE" dirty="0" err="1"/>
              <a:t>of</a:t>
            </a:r>
            <a:r>
              <a:rPr lang="de-DE" dirty="0"/>
              <a:t> </a:t>
            </a:r>
            <a:r>
              <a:rPr lang="de-DE" dirty="0" err="1"/>
              <a:t>the</a:t>
            </a:r>
            <a:r>
              <a:rPr lang="de-DE" dirty="0"/>
              <a:t> </a:t>
            </a:r>
            <a:r>
              <a:rPr lang="de-DE" dirty="0" err="1"/>
              <a:t>reasons</a:t>
            </a:r>
            <a:r>
              <a:rPr lang="de-DE" dirty="0"/>
              <a:t> </a:t>
            </a:r>
            <a:r>
              <a:rPr lang="de-DE" dirty="0" err="1"/>
              <a:t>is</a:t>
            </a:r>
            <a:r>
              <a:rPr lang="de-DE" dirty="0"/>
              <a:t> </a:t>
            </a:r>
            <a:r>
              <a:rPr lang="de-DE" dirty="0" err="1"/>
              <a:t>that</a:t>
            </a:r>
            <a:r>
              <a:rPr lang="de-DE" dirty="0"/>
              <a:t> </a:t>
            </a:r>
            <a:r>
              <a:rPr lang="de-DE" dirty="0" err="1"/>
              <a:t>there</a:t>
            </a:r>
            <a:r>
              <a:rPr lang="de-DE" dirty="0"/>
              <a:t> </a:t>
            </a:r>
            <a:r>
              <a:rPr lang="de-DE" dirty="0" err="1"/>
              <a:t>are</a:t>
            </a:r>
            <a:r>
              <a:rPr lang="de-DE" dirty="0"/>
              <a:t> </a:t>
            </a:r>
            <a:r>
              <a:rPr lang="de-DE" dirty="0" err="1"/>
              <a:t>currently</a:t>
            </a:r>
            <a:r>
              <a:rPr lang="de-DE" dirty="0"/>
              <a:t> limited </a:t>
            </a:r>
            <a:r>
              <a:rPr lang="de-DE" dirty="0" err="1"/>
              <a:t>means</a:t>
            </a:r>
            <a:r>
              <a:rPr lang="de-DE" dirty="0"/>
              <a:t> </a:t>
            </a:r>
            <a:r>
              <a:rPr lang="de-DE" dirty="0" err="1"/>
              <a:t>of</a:t>
            </a:r>
            <a:r>
              <a:rPr lang="de-DE" dirty="0"/>
              <a:t> </a:t>
            </a:r>
            <a:r>
              <a:rPr lang="de-DE" dirty="0" err="1"/>
              <a:t>detecting</a:t>
            </a:r>
            <a:r>
              <a:rPr lang="de-DE" dirty="0"/>
              <a:t> </a:t>
            </a:r>
            <a:r>
              <a:rPr lang="de-DE" dirty="0" err="1"/>
              <a:t>hidden</a:t>
            </a:r>
            <a:r>
              <a:rPr lang="de-DE" dirty="0"/>
              <a:t>, but </a:t>
            </a:r>
            <a:r>
              <a:rPr lang="de-DE" dirty="0" err="1"/>
              <a:t>developing</a:t>
            </a:r>
            <a:r>
              <a:rPr lang="de-DE" dirty="0"/>
              <a:t>, sub-</a:t>
            </a:r>
            <a:r>
              <a:rPr lang="de-DE" dirty="0" err="1"/>
              <a:t>surface</a:t>
            </a:r>
            <a:r>
              <a:rPr lang="de-DE" dirty="0"/>
              <a:t> </a:t>
            </a:r>
            <a:r>
              <a:rPr lang="de-DE" dirty="0" err="1"/>
              <a:t>cracks</a:t>
            </a:r>
            <a:r>
              <a:rPr lang="de-DE" dirty="0"/>
              <a:t> - so </a:t>
            </a:r>
            <a:r>
              <a:rPr lang="de-DE" dirty="0" err="1"/>
              <a:t>it</a:t>
            </a:r>
            <a:r>
              <a:rPr lang="de-DE" dirty="0"/>
              <a:t> </a:t>
            </a:r>
            <a:r>
              <a:rPr lang="de-DE" dirty="0" err="1"/>
              <a:t>is</a:t>
            </a:r>
            <a:r>
              <a:rPr lang="de-DE" dirty="0"/>
              <a:t> </a:t>
            </a:r>
            <a:r>
              <a:rPr lang="de-DE" dirty="0" err="1"/>
              <a:t>entirely</a:t>
            </a:r>
            <a:r>
              <a:rPr lang="de-DE" dirty="0"/>
              <a:t> </a:t>
            </a:r>
            <a:r>
              <a:rPr lang="de-DE" dirty="0" err="1"/>
              <a:t>possible</a:t>
            </a:r>
            <a:r>
              <a:rPr lang="de-DE" dirty="0"/>
              <a:t> </a:t>
            </a:r>
            <a:r>
              <a:rPr lang="de-DE" dirty="0" err="1"/>
              <a:t>that</a:t>
            </a:r>
            <a:r>
              <a:rPr lang="de-DE" dirty="0"/>
              <a:t> </a:t>
            </a:r>
            <a:r>
              <a:rPr lang="de-DE" dirty="0" err="1"/>
              <a:t>this</a:t>
            </a:r>
            <a:r>
              <a:rPr lang="de-DE" dirty="0"/>
              <a:t> form </a:t>
            </a:r>
            <a:r>
              <a:rPr lang="de-DE" dirty="0" err="1"/>
              <a:t>of</a:t>
            </a:r>
            <a:r>
              <a:rPr lang="de-DE" dirty="0"/>
              <a:t> </a:t>
            </a:r>
            <a:r>
              <a:rPr lang="de-DE" dirty="0" err="1"/>
              <a:t>age-related</a:t>
            </a:r>
            <a:r>
              <a:rPr lang="de-DE" dirty="0"/>
              <a:t> </a:t>
            </a:r>
            <a:r>
              <a:rPr lang="de-DE" dirty="0" err="1"/>
              <a:t>damage</a:t>
            </a:r>
            <a:r>
              <a:rPr lang="de-DE" dirty="0"/>
              <a:t> </a:t>
            </a:r>
            <a:r>
              <a:rPr lang="de-DE" dirty="0" err="1"/>
              <a:t>may</a:t>
            </a:r>
            <a:r>
              <a:rPr lang="de-DE" dirty="0"/>
              <a:t> </a:t>
            </a:r>
            <a:r>
              <a:rPr lang="de-DE" dirty="0" err="1"/>
              <a:t>be</a:t>
            </a:r>
            <a:r>
              <a:rPr lang="de-DE" dirty="0"/>
              <a:t> </a:t>
            </a:r>
            <a:r>
              <a:rPr lang="de-DE" dirty="0" err="1"/>
              <a:t>much</a:t>
            </a:r>
            <a:r>
              <a:rPr lang="de-DE" dirty="0"/>
              <a:t> </a:t>
            </a:r>
            <a:r>
              <a:rPr lang="de-DE" dirty="0" err="1"/>
              <a:t>more</a:t>
            </a:r>
            <a:r>
              <a:rPr lang="de-DE" dirty="0"/>
              <a:t> extensive.</a:t>
            </a:r>
          </a:p>
          <a:p>
            <a:endParaRPr lang="en-FR" dirty="0"/>
          </a:p>
        </p:txBody>
      </p:sp>
      <p:sp>
        <p:nvSpPr>
          <p:cNvPr id="5" name="Slide Number Placeholder 4">
            <a:extLst>
              <a:ext uri="{FF2B5EF4-FFF2-40B4-BE49-F238E27FC236}">
                <a16:creationId xmlns:a16="http://schemas.microsoft.com/office/drawing/2014/main" id="{4D0F9EA0-EEB4-A842-839F-26E29C1A768A}"/>
              </a:ext>
            </a:extLst>
          </p:cNvPr>
          <p:cNvSpPr>
            <a:spLocks noGrp="1"/>
          </p:cNvSpPr>
          <p:nvPr>
            <p:ph type="sldNum" sz="quarter" idx="12"/>
          </p:nvPr>
        </p:nvSpPr>
        <p:spPr/>
        <p:txBody>
          <a:bodyPr/>
          <a:lstStyle/>
          <a:p>
            <a:pPr rtl="0"/>
            <a:fld id="{E31375A4-56A4-47D6-9801-1991572033F7}" type="slidenum">
              <a:rPr lang="de-DE" smtClean="0"/>
              <a:t>7</a:t>
            </a:fld>
            <a:endParaRPr lang="de-DE" dirty="0"/>
          </a:p>
        </p:txBody>
      </p:sp>
      <p:sp>
        <p:nvSpPr>
          <p:cNvPr id="6" name="Fußzeilenplatzhalter 3">
            <a:extLst>
              <a:ext uri="{FF2B5EF4-FFF2-40B4-BE49-F238E27FC236}">
                <a16:creationId xmlns:a16="http://schemas.microsoft.com/office/drawing/2014/main" id="{5D714E15-E055-43E0-923A-2A7C5B4C2831}"/>
              </a:ext>
            </a:extLst>
          </p:cNvPr>
          <p:cNvSpPr>
            <a:spLocks noGrp="1"/>
          </p:cNvSpPr>
          <p:nvPr>
            <p:ph type="ftr" sz="quarter" idx="11"/>
          </p:nvPr>
        </p:nvSpPr>
        <p:spPr>
          <a:xfrm>
            <a:off x="607807" y="6259165"/>
            <a:ext cx="10976386" cy="252950"/>
          </a:xfrm>
        </p:spPr>
        <p:txBody>
          <a:bodyPr/>
          <a:lstStyle/>
          <a:p>
            <a:pPr algn="ctr">
              <a:defRPr/>
            </a:pPr>
            <a:r>
              <a:rPr lang="en-US" b="1" dirty="0"/>
              <a:t>INRAG Study - “Risks of lifetime extensions of old nuclear power plants”</a:t>
            </a:r>
          </a:p>
        </p:txBody>
      </p:sp>
    </p:spTree>
    <p:extLst>
      <p:ext uri="{BB962C8B-B14F-4D97-AF65-F5344CB8AC3E}">
        <p14:creationId xmlns:p14="http://schemas.microsoft.com/office/powerpoint/2010/main" val="1242461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11AF3-3EDE-E34A-AB8C-D21F2508F6A5}"/>
              </a:ext>
            </a:extLst>
          </p:cNvPr>
          <p:cNvSpPr>
            <a:spLocks noGrp="1"/>
          </p:cNvSpPr>
          <p:nvPr>
            <p:ph type="title"/>
          </p:nvPr>
        </p:nvSpPr>
        <p:spPr/>
        <p:txBody>
          <a:bodyPr/>
          <a:lstStyle/>
          <a:p>
            <a:r>
              <a:rPr lang="en-GB" i="1" dirty="0"/>
              <a:t>ONR: ‘Hunterston B is generally representative of the other stations.’</a:t>
            </a:r>
            <a:endParaRPr lang="en-FR" dirty="0"/>
          </a:p>
        </p:txBody>
      </p:sp>
      <p:sp>
        <p:nvSpPr>
          <p:cNvPr id="3" name="Content Placeholder 2">
            <a:extLst>
              <a:ext uri="{FF2B5EF4-FFF2-40B4-BE49-F238E27FC236}">
                <a16:creationId xmlns:a16="http://schemas.microsoft.com/office/drawing/2014/main" id="{9F8B7750-756B-A14F-9F74-6005884E83CC}"/>
              </a:ext>
            </a:extLst>
          </p:cNvPr>
          <p:cNvSpPr>
            <a:spLocks noGrp="1"/>
          </p:cNvSpPr>
          <p:nvPr>
            <p:ph idx="1"/>
          </p:nvPr>
        </p:nvSpPr>
        <p:spPr/>
        <p:txBody>
          <a:bodyPr/>
          <a:lstStyle/>
          <a:p>
            <a:r>
              <a:rPr lang="en-GB" dirty="0"/>
              <a:t>The graphite cores of Hunterston B, and possibly all 14 UK AGR reactors, have developed and continue to develop significant structural damage to graphite bricks including keyway cracks in the fuelled section of the reactor. </a:t>
            </a:r>
          </a:p>
          <a:p>
            <a:r>
              <a:rPr lang="en-GB" dirty="0"/>
              <a:t>UK nuclear regulator Office for Nuclear Regulation (ONR): </a:t>
            </a:r>
            <a:r>
              <a:rPr lang="en-GB" i="1" dirty="0"/>
              <a:t>‘Hunterston B is generally representative of the other stations.’</a:t>
            </a:r>
          </a:p>
          <a:p>
            <a:r>
              <a:rPr lang="en-GB" dirty="0"/>
              <a:t>Given weight loss in graphite blocks and graphite cracking occurs in all UK AGRs; the Hunterston B example has significant implications across the entire UK AGR fleet.</a:t>
            </a:r>
            <a:endParaRPr lang="en-FR" dirty="0"/>
          </a:p>
        </p:txBody>
      </p:sp>
      <p:sp>
        <p:nvSpPr>
          <p:cNvPr id="5" name="Slide Number Placeholder 4">
            <a:extLst>
              <a:ext uri="{FF2B5EF4-FFF2-40B4-BE49-F238E27FC236}">
                <a16:creationId xmlns:a16="http://schemas.microsoft.com/office/drawing/2014/main" id="{70F93843-69A5-AE40-AAAC-5DE977E0F2AD}"/>
              </a:ext>
            </a:extLst>
          </p:cNvPr>
          <p:cNvSpPr>
            <a:spLocks noGrp="1"/>
          </p:cNvSpPr>
          <p:nvPr>
            <p:ph type="sldNum" sz="quarter" idx="12"/>
          </p:nvPr>
        </p:nvSpPr>
        <p:spPr/>
        <p:txBody>
          <a:bodyPr/>
          <a:lstStyle/>
          <a:p>
            <a:pPr rtl="0"/>
            <a:fld id="{E31375A4-56A4-47D6-9801-1991572033F7}" type="slidenum">
              <a:rPr lang="de-DE" smtClean="0"/>
              <a:t>8</a:t>
            </a:fld>
            <a:endParaRPr lang="de-DE" dirty="0"/>
          </a:p>
        </p:txBody>
      </p:sp>
      <p:sp>
        <p:nvSpPr>
          <p:cNvPr id="6" name="Fußzeilenplatzhalter 3">
            <a:extLst>
              <a:ext uri="{FF2B5EF4-FFF2-40B4-BE49-F238E27FC236}">
                <a16:creationId xmlns:a16="http://schemas.microsoft.com/office/drawing/2014/main" id="{73BCA363-BE03-4FAB-80A6-7BF3F480FA58}"/>
              </a:ext>
            </a:extLst>
          </p:cNvPr>
          <p:cNvSpPr>
            <a:spLocks noGrp="1"/>
          </p:cNvSpPr>
          <p:nvPr>
            <p:ph type="ftr" sz="quarter" idx="11"/>
          </p:nvPr>
        </p:nvSpPr>
        <p:spPr>
          <a:xfrm>
            <a:off x="607807" y="6259165"/>
            <a:ext cx="10976386" cy="252950"/>
          </a:xfrm>
        </p:spPr>
        <p:txBody>
          <a:bodyPr/>
          <a:lstStyle/>
          <a:p>
            <a:pPr algn="ctr">
              <a:defRPr/>
            </a:pPr>
            <a:r>
              <a:rPr lang="en-US" b="1" dirty="0"/>
              <a:t>INRAG Study - “Risks of lifetime extensions of old nuclear power plants”</a:t>
            </a:r>
          </a:p>
        </p:txBody>
      </p:sp>
    </p:spTree>
    <p:extLst>
      <p:ext uri="{BB962C8B-B14F-4D97-AF65-F5344CB8AC3E}">
        <p14:creationId xmlns:p14="http://schemas.microsoft.com/office/powerpoint/2010/main" val="1122377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37DFF-8A65-584F-A981-DB52D01EC744}"/>
              </a:ext>
            </a:extLst>
          </p:cNvPr>
          <p:cNvSpPr>
            <a:spLocks noGrp="1"/>
          </p:cNvSpPr>
          <p:nvPr>
            <p:ph type="title"/>
          </p:nvPr>
        </p:nvSpPr>
        <p:spPr/>
        <p:txBody>
          <a:bodyPr/>
          <a:lstStyle/>
          <a:p>
            <a:r>
              <a:rPr lang="en-FR" dirty="0"/>
              <a:t>Estimated decommissioning costs</a:t>
            </a:r>
          </a:p>
        </p:txBody>
      </p:sp>
      <p:sp>
        <p:nvSpPr>
          <p:cNvPr id="3" name="Content Placeholder 2">
            <a:extLst>
              <a:ext uri="{FF2B5EF4-FFF2-40B4-BE49-F238E27FC236}">
                <a16:creationId xmlns:a16="http://schemas.microsoft.com/office/drawing/2014/main" id="{2926A4DB-C2EC-384C-9D11-CDE33636EE87}"/>
              </a:ext>
            </a:extLst>
          </p:cNvPr>
          <p:cNvSpPr>
            <a:spLocks noGrp="1"/>
          </p:cNvSpPr>
          <p:nvPr>
            <p:ph idx="1"/>
          </p:nvPr>
        </p:nvSpPr>
        <p:spPr/>
        <p:txBody>
          <a:bodyPr>
            <a:normAutofit/>
          </a:bodyPr>
          <a:lstStyle/>
          <a:p>
            <a:r>
              <a:rPr lang="en-FR" dirty="0"/>
              <a:t>The UK’s civil nuclear sites including Hunterston B Power Station estimated to cost UK taxpayers around £132 billion to decommission.</a:t>
            </a:r>
          </a:p>
          <a:p>
            <a:r>
              <a:rPr lang="en-FR" dirty="0"/>
              <a:t>Decommissiong will not be completed for another 120 years - according to </a:t>
            </a:r>
            <a:r>
              <a:rPr lang="en-GB" dirty="0"/>
              <a:t>a UK parliamentary Public  Accountability Committee (PAC) 2019 r</a:t>
            </a:r>
            <a:r>
              <a:rPr lang="en-FR" dirty="0"/>
              <a:t>eport.</a:t>
            </a:r>
          </a:p>
          <a:p>
            <a:endParaRPr lang="en-FR" dirty="0"/>
          </a:p>
          <a:p>
            <a:endParaRPr lang="en-FR" dirty="0"/>
          </a:p>
          <a:p>
            <a:endParaRPr lang="en-FR" dirty="0"/>
          </a:p>
        </p:txBody>
      </p:sp>
      <p:sp>
        <p:nvSpPr>
          <p:cNvPr id="5" name="Slide Number Placeholder 4">
            <a:extLst>
              <a:ext uri="{FF2B5EF4-FFF2-40B4-BE49-F238E27FC236}">
                <a16:creationId xmlns:a16="http://schemas.microsoft.com/office/drawing/2014/main" id="{F06AC957-48A9-E048-ACA7-2E320D710C40}"/>
              </a:ext>
            </a:extLst>
          </p:cNvPr>
          <p:cNvSpPr>
            <a:spLocks noGrp="1"/>
          </p:cNvSpPr>
          <p:nvPr>
            <p:ph type="sldNum" sz="quarter" idx="12"/>
          </p:nvPr>
        </p:nvSpPr>
        <p:spPr/>
        <p:txBody>
          <a:bodyPr/>
          <a:lstStyle/>
          <a:p>
            <a:pPr rtl="0"/>
            <a:fld id="{E31375A4-56A4-47D6-9801-1991572033F7}" type="slidenum">
              <a:rPr lang="de-DE" smtClean="0"/>
              <a:t>9</a:t>
            </a:fld>
            <a:endParaRPr lang="de-DE" dirty="0"/>
          </a:p>
        </p:txBody>
      </p:sp>
      <p:sp>
        <p:nvSpPr>
          <p:cNvPr id="6" name="Fußzeilenplatzhalter 3">
            <a:extLst>
              <a:ext uri="{FF2B5EF4-FFF2-40B4-BE49-F238E27FC236}">
                <a16:creationId xmlns:a16="http://schemas.microsoft.com/office/drawing/2014/main" id="{30DE436C-41AB-45AB-AF9D-D45B36CE9FAF}"/>
              </a:ext>
            </a:extLst>
          </p:cNvPr>
          <p:cNvSpPr>
            <a:spLocks noGrp="1"/>
          </p:cNvSpPr>
          <p:nvPr>
            <p:ph type="ftr" sz="quarter" idx="11"/>
          </p:nvPr>
        </p:nvSpPr>
        <p:spPr>
          <a:xfrm>
            <a:off x="607807" y="6259165"/>
            <a:ext cx="10976386" cy="252950"/>
          </a:xfrm>
        </p:spPr>
        <p:txBody>
          <a:bodyPr/>
          <a:lstStyle/>
          <a:p>
            <a:pPr algn="ctr">
              <a:defRPr/>
            </a:pPr>
            <a:r>
              <a:rPr lang="en-US" b="1" dirty="0"/>
              <a:t>INRAG Study - “Risks of lifetime extensions of old nuclear power plants”</a:t>
            </a:r>
          </a:p>
        </p:txBody>
      </p:sp>
    </p:spTree>
    <p:extLst>
      <p:ext uri="{BB962C8B-B14F-4D97-AF65-F5344CB8AC3E}">
        <p14:creationId xmlns:p14="http://schemas.microsoft.com/office/powerpoint/2010/main" val="1927794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autenraster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308528_TF03031015" id="{F52E478C-C6C3-47FC-AC52-3AA1BFB9B5E7}" vid="{B6A15A0E-9597-48A3-BCD0-2AA4F491C9C2}"/>
    </a:ext>
  </a:extLst>
</a:theme>
</file>

<file path=ppt/theme/theme2.xml><?xml version="1.0" encoding="utf-8"?>
<a:theme xmlns:a="http://schemas.openxmlformats.org/drawingml/2006/main" name="Office-Design">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Design">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Geschäftspräsentation mit Rautenraster (Breitbild)</Template>
  <TotalTime>0</TotalTime>
  <Words>972</Words>
  <Application>Microsoft Office PowerPoint</Application>
  <PresentationFormat>Breitbild</PresentationFormat>
  <Paragraphs>64</Paragraphs>
  <Slides>9</Slides>
  <Notes>1</Notes>
  <HiddenSlides>0</HiddenSlides>
  <MMClips>0</MMClips>
  <ScaleCrop>false</ScaleCrop>
  <HeadingPairs>
    <vt:vector size="6" baseType="variant">
      <vt:variant>
        <vt:lpstr>Verwendete Schriftarten</vt:lpstr>
      </vt:variant>
      <vt:variant>
        <vt:i4>1</vt:i4>
      </vt:variant>
      <vt:variant>
        <vt:lpstr>Design</vt:lpstr>
      </vt:variant>
      <vt:variant>
        <vt:i4>1</vt:i4>
      </vt:variant>
      <vt:variant>
        <vt:lpstr>Folientitel</vt:lpstr>
      </vt:variant>
      <vt:variant>
        <vt:i4>9</vt:i4>
      </vt:variant>
    </vt:vector>
  </HeadingPairs>
  <TitlesOfParts>
    <vt:vector size="11" baseType="lpstr">
      <vt:lpstr>Arial</vt:lpstr>
      <vt:lpstr>Rautenraster 16x9</vt:lpstr>
      <vt:lpstr>PowerPoint-Präsentation</vt:lpstr>
      <vt:lpstr>UK Hunterston B 965 MW AGR Nuclear Power Plant</vt:lpstr>
      <vt:lpstr>Hunterston B has a history of technical problems </vt:lpstr>
      <vt:lpstr>Keyway Route Cracking</vt:lpstr>
      <vt:lpstr>ONR doubles crack limit</vt:lpstr>
      <vt:lpstr>ONR: EDF’s Safety Analysis ‘Inherantly subjective’</vt:lpstr>
      <vt:lpstr>1,331 cracks</vt:lpstr>
      <vt:lpstr>ONR: ‘Hunterston B is generally representative of the other stations.’</vt:lpstr>
      <vt:lpstr>Estimated decommissioning costs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Titellayout</dc:title>
  <dc:creator>Nikolaus ARNOLD</dc:creator>
  <cp:lastModifiedBy>raphael zimmerl</cp:lastModifiedBy>
  <cp:revision>26</cp:revision>
  <dcterms:created xsi:type="dcterms:W3CDTF">2018-03-22T13:13:27Z</dcterms:created>
  <dcterms:modified xsi:type="dcterms:W3CDTF">2021-04-23T13:20:04Z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